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12"/>
  </p:notesMasterIdLst>
  <p:sldIdLst>
    <p:sldId id="256" r:id="rId2"/>
    <p:sldId id="268" r:id="rId3"/>
    <p:sldId id="267" r:id="rId4"/>
    <p:sldId id="259" r:id="rId5"/>
    <p:sldId id="272" r:id="rId6"/>
    <p:sldId id="273" r:id="rId7"/>
    <p:sldId id="264" r:id="rId8"/>
    <p:sldId id="271" r:id="rId9"/>
    <p:sldId id="265" r:id="rId10"/>
    <p:sldId id="260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597D4-1046-46E4-85FC-72950A8731C8}" v="35" dt="2021-11-03T09:39:51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715" autoAdjust="0"/>
  </p:normalViewPr>
  <p:slideViewPr>
    <p:cSldViewPr snapToGrid="0">
      <p:cViewPr varScale="1">
        <p:scale>
          <a:sx n="141" d="100"/>
          <a:sy n="141" d="100"/>
        </p:scale>
        <p:origin x="990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mann, Lars Vegard" userId="9fade4d3-1629-4597-b3ae-edc23d66fe50" providerId="ADAL" clId="{015597D4-1046-46E4-85FC-72950A8731C8}"/>
    <pc:docChg chg="custSel addSld delSld modSld">
      <pc:chgData name="Bachmann, Lars Vegard" userId="9fade4d3-1629-4597-b3ae-edc23d66fe50" providerId="ADAL" clId="{015597D4-1046-46E4-85FC-72950A8731C8}" dt="2021-11-03T10:17:05.654" v="1530" actId="20577"/>
      <pc:docMkLst>
        <pc:docMk/>
      </pc:docMkLst>
      <pc:sldChg chg="modSp mod">
        <pc:chgData name="Bachmann, Lars Vegard" userId="9fade4d3-1629-4597-b3ae-edc23d66fe50" providerId="ADAL" clId="{015597D4-1046-46E4-85FC-72950A8731C8}" dt="2021-11-03T09:34:08.148" v="8" actId="20577"/>
        <pc:sldMkLst>
          <pc:docMk/>
          <pc:sldMk cId="1303579872" sldId="256"/>
        </pc:sldMkLst>
        <pc:spChg chg="mod">
          <ac:chgData name="Bachmann, Lars Vegard" userId="9fade4d3-1629-4597-b3ae-edc23d66fe50" providerId="ADAL" clId="{015597D4-1046-46E4-85FC-72950A8731C8}" dt="2021-11-03T09:34:08.148" v="8" actId="20577"/>
          <ac:spMkLst>
            <pc:docMk/>
            <pc:sldMk cId="1303579872" sldId="256"/>
            <ac:spMk id="3" creationId="{027DEB9F-9A04-4C62-AD38-8D588C4A3B75}"/>
          </ac:spMkLst>
        </pc:spChg>
      </pc:sldChg>
      <pc:sldChg chg="modSp mod">
        <pc:chgData name="Bachmann, Lars Vegard" userId="9fade4d3-1629-4597-b3ae-edc23d66fe50" providerId="ADAL" clId="{015597D4-1046-46E4-85FC-72950A8731C8}" dt="2021-11-03T09:45:37.801" v="213" actId="20577"/>
        <pc:sldMkLst>
          <pc:docMk/>
          <pc:sldMk cId="3448598731" sldId="259"/>
        </pc:sldMkLst>
        <pc:spChg chg="mod">
          <ac:chgData name="Bachmann, Lars Vegard" userId="9fade4d3-1629-4597-b3ae-edc23d66fe50" providerId="ADAL" clId="{015597D4-1046-46E4-85FC-72950A8731C8}" dt="2021-11-03T09:45:37.801" v="213" actId="20577"/>
          <ac:spMkLst>
            <pc:docMk/>
            <pc:sldMk cId="3448598731" sldId="259"/>
            <ac:spMk id="3" creationId="{FAB98DA4-DEEB-46AF-BA62-88595A4E0D9C}"/>
          </ac:spMkLst>
        </pc:spChg>
      </pc:sldChg>
      <pc:sldChg chg="modSp mod">
        <pc:chgData name="Bachmann, Lars Vegard" userId="9fade4d3-1629-4597-b3ae-edc23d66fe50" providerId="ADAL" clId="{015597D4-1046-46E4-85FC-72950A8731C8}" dt="2021-11-03T10:12:23.141" v="1506" actId="20577"/>
        <pc:sldMkLst>
          <pc:docMk/>
          <pc:sldMk cId="2797216799" sldId="264"/>
        </pc:sldMkLst>
        <pc:spChg chg="mod">
          <ac:chgData name="Bachmann, Lars Vegard" userId="9fade4d3-1629-4597-b3ae-edc23d66fe50" providerId="ADAL" clId="{015597D4-1046-46E4-85FC-72950A8731C8}" dt="2021-11-03T10:12:23.141" v="1506" actId="20577"/>
          <ac:spMkLst>
            <pc:docMk/>
            <pc:sldMk cId="2797216799" sldId="264"/>
            <ac:spMk id="4" creationId="{D0BD51FF-FB44-4501-90D3-55AB6CC31066}"/>
          </ac:spMkLst>
        </pc:spChg>
      </pc:sldChg>
      <pc:sldChg chg="modSp mod">
        <pc:chgData name="Bachmann, Lars Vegard" userId="9fade4d3-1629-4597-b3ae-edc23d66fe50" providerId="ADAL" clId="{015597D4-1046-46E4-85FC-72950A8731C8}" dt="2021-11-03T09:42:36.376" v="212" actId="20577"/>
        <pc:sldMkLst>
          <pc:docMk/>
          <pc:sldMk cId="171810497" sldId="265"/>
        </pc:sldMkLst>
        <pc:spChg chg="mod">
          <ac:chgData name="Bachmann, Lars Vegard" userId="9fade4d3-1629-4597-b3ae-edc23d66fe50" providerId="ADAL" clId="{015597D4-1046-46E4-85FC-72950A8731C8}" dt="2021-11-03T09:42:28.775" v="211" actId="20577"/>
          <ac:spMkLst>
            <pc:docMk/>
            <pc:sldMk cId="171810497" sldId="265"/>
            <ac:spMk id="5" creationId="{5642AB98-9788-4F98-B7EA-80C23BD5EA4D}"/>
          </ac:spMkLst>
        </pc:spChg>
        <pc:spChg chg="mod">
          <ac:chgData name="Bachmann, Lars Vegard" userId="9fade4d3-1629-4597-b3ae-edc23d66fe50" providerId="ADAL" clId="{015597D4-1046-46E4-85FC-72950A8731C8}" dt="2021-11-03T09:42:36.376" v="212" actId="20577"/>
          <ac:spMkLst>
            <pc:docMk/>
            <pc:sldMk cId="171810497" sldId="265"/>
            <ac:spMk id="10" creationId="{D45778E2-2156-4C68-82A8-96B10AE3F1A6}"/>
          </ac:spMkLst>
        </pc:spChg>
        <pc:spChg chg="mod">
          <ac:chgData name="Bachmann, Lars Vegard" userId="9fade4d3-1629-4597-b3ae-edc23d66fe50" providerId="ADAL" clId="{015597D4-1046-46E4-85FC-72950A8731C8}" dt="2021-11-03T09:42:25.541" v="210" actId="113"/>
          <ac:spMkLst>
            <pc:docMk/>
            <pc:sldMk cId="171810497" sldId="265"/>
            <ac:spMk id="11" creationId="{663922B4-B42B-4308-8FC3-2C5F459D54F3}"/>
          </ac:spMkLst>
        </pc:spChg>
        <pc:spChg chg="mod">
          <ac:chgData name="Bachmann, Lars Vegard" userId="9fade4d3-1629-4597-b3ae-edc23d66fe50" providerId="ADAL" clId="{015597D4-1046-46E4-85FC-72950A8731C8}" dt="2021-11-03T09:41:43.068" v="205" actId="21"/>
          <ac:spMkLst>
            <pc:docMk/>
            <pc:sldMk cId="171810497" sldId="265"/>
            <ac:spMk id="12" creationId="{78879780-FE13-45B0-947E-43A710A36910}"/>
          </ac:spMkLst>
        </pc:spChg>
        <pc:spChg chg="mod">
          <ac:chgData name="Bachmann, Lars Vegard" userId="9fade4d3-1629-4597-b3ae-edc23d66fe50" providerId="ADAL" clId="{015597D4-1046-46E4-85FC-72950A8731C8}" dt="2021-11-03T09:41:29" v="196" actId="27636"/>
          <ac:spMkLst>
            <pc:docMk/>
            <pc:sldMk cId="171810497" sldId="265"/>
            <ac:spMk id="13" creationId="{3280B5D9-CC2A-4150-BB8E-E1DDE6716D84}"/>
          </ac:spMkLst>
        </pc:spChg>
      </pc:sldChg>
      <pc:sldChg chg="modSp mod">
        <pc:chgData name="Bachmann, Lars Vegard" userId="9fade4d3-1629-4597-b3ae-edc23d66fe50" providerId="ADAL" clId="{015597D4-1046-46E4-85FC-72950A8731C8}" dt="2021-11-03T09:41:02.963" v="194" actId="20577"/>
        <pc:sldMkLst>
          <pc:docMk/>
          <pc:sldMk cId="2066718920" sldId="267"/>
        </pc:sldMkLst>
        <pc:spChg chg="mod">
          <ac:chgData name="Bachmann, Lars Vegard" userId="9fade4d3-1629-4597-b3ae-edc23d66fe50" providerId="ADAL" clId="{015597D4-1046-46E4-85FC-72950A8731C8}" dt="2021-11-03T09:41:02.963" v="194" actId="20577"/>
          <ac:spMkLst>
            <pc:docMk/>
            <pc:sldMk cId="2066718920" sldId="267"/>
            <ac:spMk id="3" creationId="{FAB98DA4-DEEB-46AF-BA62-88595A4E0D9C}"/>
          </ac:spMkLst>
        </pc:spChg>
      </pc:sldChg>
      <pc:sldChg chg="addSp delSp modSp add mod setBg delDesignElem">
        <pc:chgData name="Bachmann, Lars Vegard" userId="9fade4d3-1629-4597-b3ae-edc23d66fe50" providerId="ADAL" clId="{015597D4-1046-46E4-85FC-72950A8731C8}" dt="2021-11-03T09:39:59.255" v="153" actId="14100"/>
        <pc:sldMkLst>
          <pc:docMk/>
          <pc:sldMk cId="1591860675" sldId="268"/>
        </pc:sldMkLst>
        <pc:spChg chg="add del mod">
          <ac:chgData name="Bachmann, Lars Vegard" userId="9fade4d3-1629-4597-b3ae-edc23d66fe50" providerId="ADAL" clId="{015597D4-1046-46E4-85FC-72950A8731C8}" dt="2021-11-03T09:39:51.339" v="149"/>
          <ac:spMkLst>
            <pc:docMk/>
            <pc:sldMk cId="1591860675" sldId="268"/>
            <ac:spMk id="5" creationId="{0FC02964-5813-43D6-8D9A-3AF96994EF93}"/>
          </ac:spMkLst>
        </pc:spChg>
        <pc:spChg chg="mod">
          <ac:chgData name="Bachmann, Lars Vegard" userId="9fade4d3-1629-4597-b3ae-edc23d66fe50" providerId="ADAL" clId="{015597D4-1046-46E4-85FC-72950A8731C8}" dt="2021-11-03T09:38:10.157" v="143" actId="27636"/>
          <ac:spMkLst>
            <pc:docMk/>
            <pc:sldMk cId="1591860675" sldId="268"/>
            <ac:spMk id="6" creationId="{7E4579A7-2B7D-43F7-8E0A-C5126DE617F4}"/>
          </ac:spMkLst>
        </pc:spChg>
        <pc:spChg chg="del">
          <ac:chgData name="Bachmann, Lars Vegard" userId="9fade4d3-1629-4597-b3ae-edc23d66fe50" providerId="ADAL" clId="{015597D4-1046-46E4-85FC-72950A8731C8}" dt="2021-11-03T09:37:59.199" v="112"/>
          <ac:spMkLst>
            <pc:docMk/>
            <pc:sldMk cId="1591860675" sldId="268"/>
            <ac:spMk id="22" creationId="{72CA733A-8D25-4E63-8273-CC14052E0E8A}"/>
          </ac:spMkLst>
        </pc:spChg>
        <pc:picChg chg="add del mod">
          <ac:chgData name="Bachmann, Lars Vegard" userId="9fade4d3-1629-4597-b3ae-edc23d66fe50" providerId="ADAL" clId="{015597D4-1046-46E4-85FC-72950A8731C8}" dt="2021-11-03T09:39:25.216" v="145"/>
          <ac:picMkLst>
            <pc:docMk/>
            <pc:sldMk cId="1591860675" sldId="268"/>
            <ac:picMk id="3" creationId="{66A1307F-B5D2-4095-9F2A-94B1CDEE734D}"/>
          </ac:picMkLst>
        </pc:picChg>
        <pc:picChg chg="del mod">
          <ac:chgData name="Bachmann, Lars Vegard" userId="9fade4d3-1629-4597-b3ae-edc23d66fe50" providerId="ADAL" clId="{015597D4-1046-46E4-85FC-72950A8731C8}" dt="2021-11-03T09:39:50.343" v="148" actId="478"/>
          <ac:picMkLst>
            <pc:docMk/>
            <pc:sldMk cId="1591860675" sldId="268"/>
            <ac:picMk id="9" creationId="{40441BA5-B0DD-4995-A35D-1E87AD209B0B}"/>
          </ac:picMkLst>
        </pc:picChg>
        <pc:picChg chg="add mod">
          <ac:chgData name="Bachmann, Lars Vegard" userId="9fade4d3-1629-4597-b3ae-edc23d66fe50" providerId="ADAL" clId="{015597D4-1046-46E4-85FC-72950A8731C8}" dt="2021-11-03T09:39:59.255" v="153" actId="14100"/>
          <ac:picMkLst>
            <pc:docMk/>
            <pc:sldMk cId="1591860675" sldId="268"/>
            <ac:picMk id="10" creationId="{695000A4-60D0-4D9A-B317-95D1C9741CC5}"/>
          </ac:picMkLst>
        </pc:picChg>
        <pc:picChg chg="del">
          <ac:chgData name="Bachmann, Lars Vegard" userId="9fade4d3-1629-4597-b3ae-edc23d66fe50" providerId="ADAL" clId="{015597D4-1046-46E4-85FC-72950A8731C8}" dt="2021-11-03T09:37:59.199" v="112"/>
          <ac:picMkLst>
            <pc:docMk/>
            <pc:sldMk cId="1591860675" sldId="268"/>
            <ac:picMk id="23" creationId="{2BFB581C-2142-4222-9A3B-905AD6C09535}"/>
          </ac:picMkLst>
        </pc:picChg>
      </pc:sldChg>
      <pc:sldChg chg="modSp mod">
        <pc:chgData name="Bachmann, Lars Vegard" userId="9fade4d3-1629-4597-b3ae-edc23d66fe50" providerId="ADAL" clId="{015597D4-1046-46E4-85FC-72950A8731C8}" dt="2021-11-03T10:17:05.654" v="1530" actId="20577"/>
        <pc:sldMkLst>
          <pc:docMk/>
          <pc:sldMk cId="1742272511" sldId="271"/>
        </pc:sldMkLst>
        <pc:spChg chg="mod">
          <ac:chgData name="Bachmann, Lars Vegard" userId="9fade4d3-1629-4597-b3ae-edc23d66fe50" providerId="ADAL" clId="{015597D4-1046-46E4-85FC-72950A8731C8}" dt="2021-11-03T10:16:02.042" v="1526" actId="20577"/>
          <ac:spMkLst>
            <pc:docMk/>
            <pc:sldMk cId="1742272511" sldId="271"/>
            <ac:spMk id="4" creationId="{D0BD51FF-FB44-4501-90D3-55AB6CC31066}"/>
          </ac:spMkLst>
        </pc:spChg>
        <pc:spChg chg="mod">
          <ac:chgData name="Bachmann, Lars Vegard" userId="9fade4d3-1629-4597-b3ae-edc23d66fe50" providerId="ADAL" clId="{015597D4-1046-46E4-85FC-72950A8731C8}" dt="2021-11-03T10:15:53.617" v="1521" actId="1076"/>
          <ac:spMkLst>
            <pc:docMk/>
            <pc:sldMk cId="1742272511" sldId="271"/>
            <ac:spMk id="6" creationId="{6BA9AE42-CE4C-4ACA-9BA0-55A17F5E5315}"/>
          </ac:spMkLst>
        </pc:spChg>
        <pc:spChg chg="mod">
          <ac:chgData name="Bachmann, Lars Vegard" userId="9fade4d3-1629-4597-b3ae-edc23d66fe50" providerId="ADAL" clId="{015597D4-1046-46E4-85FC-72950A8731C8}" dt="2021-11-03T10:17:05.654" v="1530" actId="20577"/>
          <ac:spMkLst>
            <pc:docMk/>
            <pc:sldMk cId="1742272511" sldId="271"/>
            <ac:spMk id="11" creationId="{BB13017E-3405-4CDF-B006-C1DBE6CDAB05}"/>
          </ac:spMkLst>
        </pc:spChg>
      </pc:sldChg>
      <pc:sldChg chg="modSp new mod">
        <pc:chgData name="Bachmann, Lars Vegard" userId="9fade4d3-1629-4597-b3ae-edc23d66fe50" providerId="ADAL" clId="{015597D4-1046-46E4-85FC-72950A8731C8}" dt="2021-11-03T09:52:50.187" v="1101" actId="20577"/>
        <pc:sldMkLst>
          <pc:docMk/>
          <pc:sldMk cId="1847380384" sldId="272"/>
        </pc:sldMkLst>
        <pc:spChg chg="mod">
          <ac:chgData name="Bachmann, Lars Vegard" userId="9fade4d3-1629-4597-b3ae-edc23d66fe50" providerId="ADAL" clId="{015597D4-1046-46E4-85FC-72950A8731C8}" dt="2021-11-03T09:45:55.499" v="249" actId="20577"/>
          <ac:spMkLst>
            <pc:docMk/>
            <pc:sldMk cId="1847380384" sldId="272"/>
            <ac:spMk id="2" creationId="{E5C819D1-6558-49B9-8BD8-79DA3EADB822}"/>
          </ac:spMkLst>
        </pc:spChg>
        <pc:spChg chg="mod">
          <ac:chgData name="Bachmann, Lars Vegard" userId="9fade4d3-1629-4597-b3ae-edc23d66fe50" providerId="ADAL" clId="{015597D4-1046-46E4-85FC-72950A8731C8}" dt="2021-11-03T09:52:50.187" v="1101" actId="20577"/>
          <ac:spMkLst>
            <pc:docMk/>
            <pc:sldMk cId="1847380384" sldId="272"/>
            <ac:spMk id="3" creationId="{568F4507-4298-46BD-8E57-089DF8412DE7}"/>
          </ac:spMkLst>
        </pc:spChg>
      </pc:sldChg>
      <pc:sldChg chg="new del">
        <pc:chgData name="Bachmann, Lars Vegard" userId="9fade4d3-1629-4597-b3ae-edc23d66fe50" providerId="ADAL" clId="{015597D4-1046-46E4-85FC-72950A8731C8}" dt="2021-11-03T09:38:00.478" v="113" actId="47"/>
        <pc:sldMkLst>
          <pc:docMk/>
          <pc:sldMk cId="3792491409" sldId="272"/>
        </pc:sldMkLst>
      </pc:sldChg>
      <pc:sldChg chg="modSp new mod">
        <pc:chgData name="Bachmann, Lars Vegard" userId="9fade4d3-1629-4597-b3ae-edc23d66fe50" providerId="ADAL" clId="{015597D4-1046-46E4-85FC-72950A8731C8}" dt="2021-11-03T10:11:10.441" v="1469" actId="20577"/>
        <pc:sldMkLst>
          <pc:docMk/>
          <pc:sldMk cId="2215278542" sldId="273"/>
        </pc:sldMkLst>
        <pc:spChg chg="mod">
          <ac:chgData name="Bachmann, Lars Vegard" userId="9fade4d3-1629-4597-b3ae-edc23d66fe50" providerId="ADAL" clId="{015597D4-1046-46E4-85FC-72950A8731C8}" dt="2021-11-03T10:07:16.456" v="1153" actId="20577"/>
          <ac:spMkLst>
            <pc:docMk/>
            <pc:sldMk cId="2215278542" sldId="273"/>
            <ac:spMk id="2" creationId="{AC573A42-30C3-4EAA-BB98-450C4F905398}"/>
          </ac:spMkLst>
        </pc:spChg>
        <pc:spChg chg="mod">
          <ac:chgData name="Bachmann, Lars Vegard" userId="9fade4d3-1629-4597-b3ae-edc23d66fe50" providerId="ADAL" clId="{015597D4-1046-46E4-85FC-72950A8731C8}" dt="2021-11-03T10:11:10.441" v="1469" actId="20577"/>
          <ac:spMkLst>
            <pc:docMk/>
            <pc:sldMk cId="2215278542" sldId="273"/>
            <ac:spMk id="3" creationId="{5F1F6C6A-6850-4D2F-90CF-C6A2AE2BBA9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3F8BA-03F5-4D8E-A803-AD4F0EC24C84}" type="datetimeFigureOut">
              <a:rPr lang="nb-NO" smtClean="0"/>
              <a:t>03.11.2021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CAC07-DFDD-439E-868F-A6586D333A6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183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CAC07-DFDD-439E-868F-A6586D333A6B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5245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CAC07-DFDD-439E-868F-A6586D333A6B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059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8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14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4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ltinnstudio.slack.com/" TargetMode="External"/><Relationship Id="rId4" Type="http://schemas.openxmlformats.org/officeDocument/2006/relationships/hyperlink" Target="mailto:lvb@digdir.n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ltinn.studio/community/roadmap/studio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tinn/altinn-studio/blob/master/CONTRIBUTING.md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kaffe">
            <a:extLst>
              <a:ext uri="{FF2B5EF4-FFF2-40B4-BE49-F238E27FC236}">
                <a16:creationId xmlns:a16="http://schemas.microsoft.com/office/drawing/2014/main" id="{74337884-CC07-4D23-8A0C-D632E5CE4C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BA035A0-DC64-483E-A197-B4B45ECB6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Altinn-kaffe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27DEB9F-9A04-4C62-AD38-8D588C4A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nb-NO" sz="1800" dirty="0">
                <a:solidFill>
                  <a:srgbClr val="B13B52"/>
                </a:solidFill>
              </a:rPr>
              <a:t>Status og planer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3. november 2021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Lars Vegard Bachmann, produkteier</a:t>
            </a:r>
          </a:p>
        </p:txBody>
      </p:sp>
    </p:spTree>
    <p:extLst>
      <p:ext uri="{BB962C8B-B14F-4D97-AF65-F5344CB8AC3E}">
        <p14:creationId xmlns:p14="http://schemas.microsoft.com/office/powerpoint/2010/main" val="1303579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C0BD79D-D520-41D6-BFFC-3C8E7BE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 err="1"/>
              <a:t>Spørsmål</a:t>
            </a:r>
            <a:r>
              <a:rPr lang="en-US" sz="5400" dirty="0"/>
              <a:t>? </a:t>
            </a:r>
            <a:r>
              <a:rPr lang="en-US" sz="5400" dirty="0" err="1"/>
              <a:t>Kommentarer</a:t>
            </a:r>
            <a:r>
              <a:rPr lang="en-US" sz="5400" dirty="0"/>
              <a:t>?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4813C5F-79E7-4BC4-991E-D2A9E7FF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nb-NO" dirty="0">
                <a:hlinkClick r:id="rId4"/>
              </a:rPr>
              <a:t>lvb@digdir.no</a:t>
            </a:r>
            <a:endParaRPr lang="nb-NO" dirty="0"/>
          </a:p>
          <a:p>
            <a:pPr algn="r"/>
            <a:r>
              <a:rPr lang="nb-NO" dirty="0">
                <a:hlinkClick r:id="rId5"/>
              </a:rPr>
              <a:t>https://altinn.slack.com</a:t>
            </a:r>
            <a:r>
              <a:rPr lang="nb-NO" dirty="0"/>
              <a:t> </a:t>
            </a:r>
          </a:p>
          <a:p>
            <a:pPr algn="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8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>
            <a:extLst>
              <a:ext uri="{FF2B5EF4-FFF2-40B4-BE49-F238E27FC236}">
                <a16:creationId xmlns:a16="http://schemas.microsoft.com/office/drawing/2014/main" id="{7E4579A7-2B7D-43F7-8E0A-C5126DE6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 err="1"/>
              <a:t>Gratulerer</a:t>
            </a:r>
            <a:r>
              <a:rPr lang="en-US" sz="4800" dirty="0"/>
              <a:t> </a:t>
            </a:r>
            <a:r>
              <a:rPr lang="en-US" sz="4800" dirty="0" err="1"/>
              <a:t>Statens</a:t>
            </a:r>
            <a:r>
              <a:rPr lang="en-US" sz="4800" dirty="0"/>
              <a:t> </a:t>
            </a:r>
            <a:r>
              <a:rPr lang="en-US" sz="4800" dirty="0" err="1"/>
              <a:t>arbeidsmiljøinstitutt</a:t>
            </a:r>
            <a:r>
              <a:rPr lang="en-US" sz="4800" dirty="0"/>
              <a:t>!</a:t>
            </a:r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D1A4815E-961B-4F01-A27B-1EA496560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0693" y="5494872"/>
            <a:ext cx="9440034" cy="6216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Ny </a:t>
            </a:r>
            <a:r>
              <a:rPr lang="en-US" sz="2000" dirty="0" err="1">
                <a:solidFill>
                  <a:schemeClr val="tx1"/>
                </a:solidFill>
              </a:rPr>
              <a:t>tjeneste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på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lufta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" name="Plassholder for innhold 9" descr="Et bilde som inneholder tekst&#10;&#10;Automatisk generert beskrivelse">
            <a:extLst>
              <a:ext uri="{FF2B5EF4-FFF2-40B4-BE49-F238E27FC236}">
                <a16:creationId xmlns:a16="http://schemas.microsoft.com/office/drawing/2014/main" id="{695000A4-60D0-4D9A-B317-95D1C9741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71247" cy="3784924"/>
          </a:xfrm>
        </p:spPr>
      </p:pic>
    </p:spTree>
    <p:extLst>
      <p:ext uri="{BB962C8B-B14F-4D97-AF65-F5344CB8AC3E}">
        <p14:creationId xmlns:p14="http://schemas.microsoft.com/office/powerpoint/2010/main" val="159186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Jobbet med siden sist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 fontScale="85000" lnSpcReduction="20000"/>
          </a:bodyPr>
          <a:lstStyle/>
          <a:p>
            <a:r>
              <a:rPr lang="nb-NO" b="1" dirty="0">
                <a:sym typeface="Wingdings" panose="05000000000000000000" pitchFamily="2" charset="2"/>
              </a:rPr>
              <a:t>Datamodellering i Altinn Studio</a:t>
            </a:r>
          </a:p>
          <a:p>
            <a:endParaRPr lang="nb-NO" dirty="0"/>
          </a:p>
          <a:p>
            <a:r>
              <a:rPr lang="nb-NO" dirty="0"/>
              <a:t>Navigere mellom prosess-steg</a:t>
            </a:r>
          </a:p>
          <a:p>
            <a:r>
              <a:rPr lang="nb-NO" dirty="0"/>
              <a:t>Skjule instans fra </a:t>
            </a:r>
            <a:r>
              <a:rPr lang="nb-NO" dirty="0" err="1"/>
              <a:t>meldingsboksen</a:t>
            </a:r>
            <a:endParaRPr lang="nb-NO" dirty="0"/>
          </a:p>
          <a:p>
            <a:r>
              <a:rPr lang="nb-NO" dirty="0"/>
              <a:t>Bildekomponent i Altinn Studio Designer</a:t>
            </a:r>
          </a:p>
          <a:p>
            <a:endParaRPr lang="nb-NO" dirty="0"/>
          </a:p>
          <a:p>
            <a:r>
              <a:rPr lang="nb-NO" dirty="0"/>
              <a:t>Ny utfylling med grunnlag i tidligere innsending</a:t>
            </a:r>
          </a:p>
          <a:p>
            <a:r>
              <a:rPr lang="nb-NO" dirty="0"/>
              <a:t>Lage instans fra et </a:t>
            </a:r>
            <a:r>
              <a:rPr lang="nb-NO" dirty="0" err="1"/>
              <a:t>stateless</a:t>
            </a:r>
            <a:r>
              <a:rPr lang="nb-NO" dirty="0"/>
              <a:t>-steg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Analyse/design:</a:t>
            </a:r>
          </a:p>
          <a:p>
            <a:pPr lvl="1"/>
            <a:r>
              <a:rPr lang="nb-NO" dirty="0" err="1">
                <a:sym typeface="Wingdings" panose="05000000000000000000" pitchFamily="2" charset="2"/>
              </a:rPr>
              <a:t>Branching</a:t>
            </a:r>
            <a:r>
              <a:rPr lang="nb-NO" dirty="0">
                <a:sym typeface="Wingdings" panose="05000000000000000000" pitchFamily="2" charset="2"/>
              </a:rPr>
              <a:t>-støtte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Avpublisere en applikasjon</a:t>
            </a:r>
          </a:p>
        </p:txBody>
      </p:sp>
    </p:spTree>
    <p:extLst>
      <p:ext uri="{BB962C8B-B14F-4D97-AF65-F5344CB8AC3E}">
        <p14:creationId xmlns:p14="http://schemas.microsoft.com/office/powerpoint/2010/main" val="206671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Jobber med nå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b="1" dirty="0">
                <a:sym typeface="Wingdings" panose="05000000000000000000" pitchFamily="2" charset="2"/>
              </a:rPr>
              <a:t>Datamodellering i Altinn Studio</a:t>
            </a:r>
          </a:p>
          <a:p>
            <a:endParaRPr lang="nb-NO" dirty="0"/>
          </a:p>
          <a:p>
            <a:r>
              <a:rPr lang="nb-NO" dirty="0"/>
              <a:t>Ny utfylling med grunnlag i tidligere innsending</a:t>
            </a:r>
          </a:p>
          <a:p>
            <a:r>
              <a:rPr lang="nb-NO" dirty="0"/>
              <a:t>Lage instans fra et </a:t>
            </a:r>
            <a:r>
              <a:rPr lang="nb-NO" dirty="0" err="1"/>
              <a:t>stateless</a:t>
            </a:r>
            <a:r>
              <a:rPr lang="nb-NO" dirty="0"/>
              <a:t>-steg</a:t>
            </a:r>
          </a:p>
          <a:p>
            <a:r>
              <a:rPr lang="nb-NO" dirty="0">
                <a:sym typeface="Wingdings" panose="05000000000000000000" pitchFamily="2" charset="2"/>
              </a:rPr>
              <a:t>Navigere mellom </a:t>
            </a:r>
            <a:r>
              <a:rPr lang="nb-NO" dirty="0" err="1">
                <a:sym typeface="Wingdings" panose="05000000000000000000" pitchFamily="2" charset="2"/>
              </a:rPr>
              <a:t>prossessteg</a:t>
            </a:r>
            <a:endParaRPr lang="nb-NO" dirty="0">
              <a:sym typeface="Wingdings" panose="05000000000000000000" pitchFamily="2" charset="2"/>
            </a:endParaRPr>
          </a:p>
          <a:p>
            <a:pPr marL="450000" lvl="1" indent="0">
              <a:buNone/>
            </a:pPr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Kvalitetssikring av eksterne bidrag</a:t>
            </a:r>
          </a:p>
        </p:txBody>
      </p:sp>
    </p:spTree>
    <p:extLst>
      <p:ext uri="{BB962C8B-B14F-4D97-AF65-F5344CB8AC3E}">
        <p14:creationId xmlns:p14="http://schemas.microsoft.com/office/powerpoint/2010/main" val="344859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C819D1-6558-49B9-8BD8-79DA3EAD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Scope-justering for datamodellering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68F4507-4298-46BD-8E57-089DF8412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Siden Altinn II skal avvikles, prioriterer vi ikke lenger </a:t>
            </a:r>
            <a:r>
              <a:rPr lang="nb-NO" dirty="0" err="1"/>
              <a:t>bakoverkompatibilitet</a:t>
            </a:r>
            <a:r>
              <a:rPr lang="nb-NO" dirty="0"/>
              <a:t> for datamodellering i Altinn Studio</a:t>
            </a:r>
          </a:p>
          <a:p>
            <a:pPr lvl="1"/>
            <a:r>
              <a:rPr lang="nb-NO" dirty="0"/>
              <a:t>SERES lever videre inntil videre («så lenge behovet finnes»)</a:t>
            </a:r>
          </a:p>
          <a:p>
            <a:r>
              <a:rPr lang="nb-NO" dirty="0"/>
              <a:t>Datamodeller håndteres på tre vis i Altinn Studio</a:t>
            </a:r>
          </a:p>
          <a:p>
            <a:pPr marL="907200" lvl="1" indent="-457200">
              <a:buFont typeface="+mj-lt"/>
              <a:buAutoNum type="arabicPeriod"/>
            </a:pPr>
            <a:r>
              <a:rPr lang="nb-NO" dirty="0"/>
              <a:t>Import av «låst» ekstern datamodell – videreføring av løsningen som finnes nå</a:t>
            </a:r>
          </a:p>
          <a:p>
            <a:pPr marL="907200" lvl="1" indent="-457200">
              <a:buFont typeface="+mj-lt"/>
              <a:buAutoNum type="arabicPeriod"/>
            </a:pPr>
            <a:r>
              <a:rPr lang="nb-NO" dirty="0"/>
              <a:t>Modellering av ny modell fra </a:t>
            </a:r>
            <a:r>
              <a:rPr lang="nb-NO" dirty="0" err="1"/>
              <a:t>scratch</a:t>
            </a:r>
            <a:r>
              <a:rPr lang="nb-NO" dirty="0"/>
              <a:t> – starte uten modell og få en fullverdig app</a:t>
            </a:r>
          </a:p>
          <a:p>
            <a:pPr marL="907200" lvl="1" indent="-457200">
              <a:buFont typeface="+mj-lt"/>
              <a:buAutoNum type="arabicPeriod"/>
            </a:pPr>
            <a:r>
              <a:rPr lang="nb-NO" dirty="0"/>
              <a:t>Import av ekstern datamodell for redigering – ta utgangspunkt i modell fra tredjepartsverktøy (f.eks. </a:t>
            </a:r>
            <a:r>
              <a:rPr lang="nb-NO" dirty="0" err="1"/>
              <a:t>Seres</a:t>
            </a:r>
            <a:r>
              <a:rPr lang="nb-NO" dirty="0"/>
              <a:t>), men gjør justeringer i datamodelleringsverktøy i Altinn Studio</a:t>
            </a:r>
          </a:p>
          <a:p>
            <a:pPr marL="1213200" lvl="2" indent="-457200"/>
            <a:r>
              <a:rPr lang="nb-NO" b="1" dirty="0"/>
              <a:t>Merk! </a:t>
            </a:r>
            <a:r>
              <a:rPr lang="nb-NO" dirty="0"/>
              <a:t>Med denne tilnærmingen vil XSD generert av Altinn Studio med stor sannsynlighet ha ulikt format fra den opplastede modellen. Modellen Altinn Studio generer må være fasit.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184738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573A42-30C3-4EAA-BB98-450C4F90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Konsekvenser av </a:t>
            </a:r>
            <a:r>
              <a:rPr lang="nb-NO" dirty="0" err="1"/>
              <a:t>scope</a:t>
            </a:r>
            <a:r>
              <a:rPr lang="nb-NO" dirty="0"/>
              <a:t>-justering for datamodellering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F1F6C6A-6850-4D2F-90CF-C6A2AE2BB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Importerte datamodeller har ikke lenger verdi, og vil bli fjernet</a:t>
            </a:r>
          </a:p>
          <a:p>
            <a:r>
              <a:rPr lang="nb-NO" dirty="0"/>
              <a:t>Leveransetidspunkt blir utsatt – nøyaktig lanseringsdato ikke klar</a:t>
            </a:r>
          </a:p>
          <a:p>
            <a:r>
              <a:rPr lang="nb-NO" dirty="0"/>
              <a:t>Fra verifikasjonsbehov til testbehov</a:t>
            </a:r>
          </a:p>
          <a:p>
            <a:pPr lvl="1"/>
            <a:r>
              <a:rPr lang="nb-NO" dirty="0"/>
              <a:t>Hvis noen vil være pilot på datamodelleringsfunksjonaliteten, gi beskjed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527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AA2F4D-4237-4A39-B866-7876674C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Planer for Q4 2021</a:t>
            </a:r>
          </a:p>
        </p:txBody>
      </p:sp>
      <p:sp>
        <p:nvSpPr>
          <p:cNvPr id="11" name="Plassholder for innhold 10">
            <a:extLst>
              <a:ext uri="{FF2B5EF4-FFF2-40B4-BE49-F238E27FC236}">
                <a16:creationId xmlns:a16="http://schemas.microsoft.com/office/drawing/2014/main" id="{BB13017E-3405-4CDF-B006-C1DBE6CDAB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nb-NO" b="1" dirty="0"/>
              <a:t>Til utvikling</a:t>
            </a:r>
          </a:p>
          <a:p>
            <a:r>
              <a:rPr lang="nb-NO" dirty="0"/>
              <a:t>Datamodelleringsfunksjonalitet</a:t>
            </a:r>
          </a:p>
          <a:p>
            <a:r>
              <a:rPr lang="nb-NO" dirty="0"/>
              <a:t>Friere navigering mellom steg i prosess</a:t>
            </a:r>
          </a:p>
          <a:p>
            <a:r>
              <a:rPr lang="nb-NO" dirty="0" err="1"/>
              <a:t>eFormidling</a:t>
            </a:r>
            <a:endParaRPr lang="nb-NO" dirty="0"/>
          </a:p>
          <a:p>
            <a:r>
              <a:rPr lang="nb-NO" dirty="0"/>
              <a:t>Delegering på app-nivå</a:t>
            </a:r>
            <a:br>
              <a:rPr lang="nb-NO" dirty="0"/>
            </a:br>
            <a:r>
              <a:rPr lang="nb-NO" sz="1400" dirty="0"/>
              <a:t>(håndteres av autorisasjons-teamet)</a:t>
            </a:r>
          </a:p>
          <a:p>
            <a:r>
              <a:rPr lang="nb-NO" dirty="0"/>
              <a:t>Ny utfylling med grunnlag i tidligere innsending (Lag ny kopi)</a:t>
            </a:r>
          </a:p>
          <a:p>
            <a:r>
              <a:rPr lang="nb-NO" dirty="0"/>
              <a:t>Lage instans fra et </a:t>
            </a:r>
            <a:r>
              <a:rPr lang="nb-NO" dirty="0" err="1"/>
              <a:t>stateless</a:t>
            </a:r>
            <a:r>
              <a:rPr lang="nb-NO" dirty="0"/>
              <a:t>-steg</a:t>
            </a:r>
          </a:p>
          <a:p>
            <a:r>
              <a:rPr lang="nb-NO" dirty="0"/>
              <a:t>Avpublisering av app</a:t>
            </a:r>
          </a:p>
          <a:p>
            <a:r>
              <a:rPr lang="nb-NO" dirty="0" err="1"/>
              <a:t>Branching</a:t>
            </a:r>
            <a:r>
              <a:rPr lang="nb-NO" dirty="0"/>
              <a:t> i Altinn Studio</a:t>
            </a:r>
          </a:p>
          <a:p>
            <a:r>
              <a:rPr lang="nb-NO" dirty="0"/>
              <a:t>Håndtering av standard-tekster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0BD51FF-FB44-4501-90D3-55AB6CC310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nb-NO" b="1" dirty="0"/>
              <a:t>Til analyse (og senere utvikling)</a:t>
            </a:r>
          </a:p>
          <a:p>
            <a:r>
              <a:rPr lang="nb-NO" dirty="0"/>
              <a:t>Varsling</a:t>
            </a:r>
          </a:p>
          <a:p>
            <a:r>
              <a:rPr lang="nb-NO" dirty="0" err="1"/>
              <a:t>Utfyllbare</a:t>
            </a:r>
            <a:r>
              <a:rPr lang="nb-NO" dirty="0"/>
              <a:t> tabeller</a:t>
            </a:r>
          </a:p>
          <a:p>
            <a:pPr marL="36900" indent="0">
              <a:buNone/>
            </a:pPr>
            <a:br>
              <a:rPr lang="nb-NO" b="1" dirty="0"/>
            </a:br>
            <a:r>
              <a:rPr lang="nb-NO" b="1" dirty="0"/>
              <a:t>Til vurdering (og evt. senere analyse og utvikling)</a:t>
            </a:r>
          </a:p>
          <a:p>
            <a:r>
              <a:rPr lang="nb-NO" dirty="0"/>
              <a:t>App-sider uten innlogging</a:t>
            </a:r>
          </a:p>
          <a:p>
            <a:r>
              <a:rPr lang="nb-NO" strike="sngStrike" dirty="0"/>
              <a:t>Funksjonell signering</a:t>
            </a:r>
            <a:r>
              <a:rPr lang="nb-NO" dirty="0"/>
              <a:t> – utsatt til Q1 2022</a:t>
            </a:r>
          </a:p>
          <a:p>
            <a:pPr marL="36900" indent="0">
              <a:buNone/>
            </a:pPr>
            <a:endParaRPr lang="nb-NO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C6B85792-097A-4252-857B-0DE947E9E19C}"/>
              </a:ext>
            </a:extLst>
          </p:cNvPr>
          <p:cNvSpPr txBox="1"/>
          <p:nvPr/>
        </p:nvSpPr>
        <p:spPr>
          <a:xfrm>
            <a:off x="9397767" y="5786734"/>
            <a:ext cx="250987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marL="36900" indent="0" algn="ctr">
              <a:buNone/>
            </a:pPr>
            <a:r>
              <a:rPr lang="nb-NO" dirty="0" err="1">
                <a:solidFill>
                  <a:schemeClr val="accent1"/>
                </a:solidFill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Roadmap</a:t>
            </a:r>
            <a:endParaRPr lang="nb-NO" dirty="0">
              <a:solidFill>
                <a:schemeClr val="accent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721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AA2F4D-4237-4A39-B866-7876674C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Eksterne bidrag</a:t>
            </a:r>
          </a:p>
        </p:txBody>
      </p:sp>
      <p:sp>
        <p:nvSpPr>
          <p:cNvPr id="11" name="Plassholder for innhold 10">
            <a:extLst>
              <a:ext uri="{FF2B5EF4-FFF2-40B4-BE49-F238E27FC236}">
                <a16:creationId xmlns:a16="http://schemas.microsoft.com/office/drawing/2014/main" id="{BB13017E-3405-4CDF-B006-C1DBE6CDA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4171950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nb-NO" b="1" dirty="0"/>
              <a:t>Under utvikling / QA 🛠</a:t>
            </a:r>
          </a:p>
          <a:p>
            <a:r>
              <a:rPr lang="nb-NO" dirty="0">
                <a:sym typeface="Wingdings" panose="05000000000000000000" pitchFamily="2" charset="2"/>
              </a:rPr>
              <a:t>Friere plassering av hjelpetekst-ikon (Martin, SSB) </a:t>
            </a:r>
          </a:p>
          <a:p>
            <a:r>
              <a:rPr lang="nb-NO" dirty="0" err="1">
                <a:sym typeface="Wingdings" panose="05000000000000000000" pitchFamily="2" charset="2"/>
              </a:rPr>
              <a:t>labelGrid</a:t>
            </a:r>
            <a:r>
              <a:rPr lang="nb-NO" dirty="0">
                <a:sym typeface="Wingdings" panose="05000000000000000000" pitchFamily="2" charset="2"/>
              </a:rPr>
              <a:t> (Ivar, Bouvet – for Finanstilsynet)</a:t>
            </a:r>
          </a:p>
          <a:p>
            <a:r>
              <a:rPr lang="nb-NO" dirty="0">
                <a:sym typeface="Wingdings" panose="05000000000000000000" pitchFamily="2" charset="2"/>
              </a:rPr>
              <a:t>Ny teksteditor (Ivar, Bouvet – for Finanstilsynet) </a:t>
            </a:r>
          </a:p>
          <a:p>
            <a:r>
              <a:rPr lang="nb-NO" dirty="0" err="1">
                <a:sym typeface="Wingdings" panose="05000000000000000000" pitchFamily="2" charset="2"/>
              </a:rPr>
              <a:t>Forhåndsvalgt</a:t>
            </a:r>
            <a:r>
              <a:rPr lang="nb-NO" dirty="0">
                <a:sym typeface="Wingdings" panose="05000000000000000000" pitchFamily="2" charset="2"/>
              </a:rPr>
              <a:t> at repeterende gruppe er åpen (Martin, SSB)</a:t>
            </a:r>
          </a:p>
          <a:p>
            <a:r>
              <a:rPr lang="nb-NO" dirty="0">
                <a:sym typeface="Wingdings" panose="05000000000000000000" pitchFamily="2" charset="2"/>
              </a:rPr>
              <a:t>Navigering mellom sider i et utfyllingssteg (Martin, SSB)</a:t>
            </a:r>
          </a:p>
          <a:p>
            <a:r>
              <a:rPr lang="nb-NO" dirty="0">
                <a:sym typeface="Wingdings" panose="05000000000000000000" pitchFamily="2" charset="2"/>
              </a:rPr>
              <a:t>Trekkspill-komponent (Tonja, Accenture – for Digitale Helgeland)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0BD51FF-FB44-4501-90D3-55AB6CC31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2076450"/>
            <a:ext cx="4856841" cy="4171949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nb-NO" b="1" dirty="0" err="1"/>
              <a:t>Feature</a:t>
            </a:r>
            <a:r>
              <a:rPr lang="nb-NO" b="1" dirty="0"/>
              <a:t> tatt inn 🏆</a:t>
            </a:r>
            <a:endParaRPr lang="nb-NO" dirty="0"/>
          </a:p>
          <a:p>
            <a:r>
              <a:rPr lang="nb-NO" dirty="0">
                <a:sym typeface="Wingdings" panose="05000000000000000000" pitchFamily="2" charset="2"/>
              </a:rPr>
              <a:t>Bilde-komponent (Alexandra, Accenture – for Digitale Helgeland)</a:t>
            </a:r>
          </a:p>
          <a:p>
            <a:r>
              <a:rPr lang="nb-NO" dirty="0">
                <a:sym typeface="Wingdings" panose="05000000000000000000" pitchFamily="2" charset="2"/>
              </a:rPr>
              <a:t>Høyrestilling av input (Ivar, Bouvet – for Finanstilsynet)</a:t>
            </a:r>
          </a:p>
          <a:p>
            <a:pPr marL="36900" indent="0">
              <a:buNone/>
            </a:pPr>
            <a:endParaRPr lang="nb-NO" dirty="0">
              <a:sym typeface="Wingdings" panose="05000000000000000000" pitchFamily="2" charset="2"/>
            </a:endParaRPr>
          </a:p>
          <a:p>
            <a:endParaRPr lang="nb-NO" dirty="0">
              <a:sym typeface="Wingdings" panose="05000000000000000000" pitchFamily="2" charset="2"/>
            </a:endParaRPr>
          </a:p>
          <a:p>
            <a:pPr marL="36900" indent="0">
              <a:buNone/>
            </a:pPr>
            <a:r>
              <a:rPr lang="nb-NO" b="1" dirty="0" err="1">
                <a:sym typeface="Wingdings" panose="05000000000000000000" pitchFamily="2" charset="2"/>
              </a:rPr>
              <a:t>Bugfix</a:t>
            </a:r>
            <a:r>
              <a:rPr lang="nb-NO" b="1" dirty="0">
                <a:sym typeface="Wingdings" panose="05000000000000000000" pitchFamily="2" charset="2"/>
              </a:rPr>
              <a:t> / mindre endring tatt inn 🎖</a:t>
            </a:r>
            <a:br>
              <a:rPr lang="nb-NO" b="1" dirty="0">
                <a:sym typeface="Wingdings" panose="05000000000000000000" pitchFamily="2" charset="2"/>
              </a:rPr>
            </a:br>
            <a:r>
              <a:rPr lang="nb-NO" sz="1400" b="1" dirty="0">
                <a:sym typeface="Wingdings" panose="05000000000000000000" pitchFamily="2" charset="2"/>
              </a:rPr>
              <a:t>(Så langt i år)</a:t>
            </a:r>
          </a:p>
          <a:p>
            <a:pPr marL="494100" indent="-457200">
              <a:buFont typeface="+mj-lt"/>
              <a:buAutoNum type="arabicPeriod"/>
            </a:pPr>
            <a:r>
              <a:rPr lang="nb-NO" dirty="0">
                <a:sym typeface="Wingdings" panose="05000000000000000000" pitchFamily="2" charset="2"/>
              </a:rPr>
              <a:t>@ivarne – 10</a:t>
            </a:r>
          </a:p>
          <a:p>
            <a:pPr marL="494100" indent="-457200">
              <a:buFont typeface="+mj-lt"/>
              <a:buAutoNum type="arabicPeriod"/>
            </a:pPr>
            <a:r>
              <a:rPr lang="nb-NO" dirty="0">
                <a:sym typeface="Wingdings" panose="05000000000000000000" pitchFamily="2" charset="2"/>
              </a:rPr>
              <a:t>@torbjokv – 2</a:t>
            </a:r>
          </a:p>
          <a:p>
            <a:pPr marL="494100" indent="-457200">
              <a:buFont typeface="+mj-lt"/>
              <a:buAutoNum type="arabicPeriod"/>
            </a:pPr>
            <a:r>
              <a:rPr lang="nb-NO" dirty="0">
                <a:sym typeface="Wingdings" panose="05000000000000000000" pitchFamily="2" charset="2"/>
              </a:rPr>
              <a:t>@lompa94 / @martinothamar - 1</a:t>
            </a:r>
          </a:p>
          <a:p>
            <a:pPr marL="36900" indent="0">
              <a:buNone/>
            </a:pPr>
            <a:endParaRPr lang="nb-NO" dirty="0">
              <a:sym typeface="Wingdings" panose="05000000000000000000" pitchFamily="2" charset="2"/>
            </a:endParaRP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6BA9AE42-CE4C-4ACA-9BA0-55A17F5E5315}"/>
              </a:ext>
            </a:extLst>
          </p:cNvPr>
          <p:cNvSpPr txBox="1"/>
          <p:nvPr/>
        </p:nvSpPr>
        <p:spPr>
          <a:xfrm>
            <a:off x="9397767" y="6248399"/>
            <a:ext cx="250987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marL="36900" indent="0" algn="ctr">
              <a:buNone/>
            </a:pPr>
            <a:r>
              <a:rPr lang="nb-NO" dirty="0">
                <a:solidFill>
                  <a:schemeClr val="accent1"/>
                </a:solidFill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Slik kan du bidra</a:t>
            </a:r>
            <a:endParaRPr lang="nb-NO" dirty="0">
              <a:solidFill>
                <a:schemeClr val="accent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227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B46BF9-C0EF-4F7A-A507-6B55BD80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Tjenesteeiere</a:t>
            </a:r>
            <a:r>
              <a:rPr lang="nb-NO" dirty="0"/>
              <a:t> i Altinn 3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642AB98-9788-4F98-B7EA-80C23BD5E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432138"/>
            <a:ext cx="3300984" cy="764782"/>
          </a:xfrm>
        </p:spPr>
        <p:txBody>
          <a:bodyPr/>
          <a:lstStyle/>
          <a:p>
            <a:r>
              <a:rPr lang="nb-NO" dirty="0"/>
              <a:t>Minst en tjeneste </a:t>
            </a:r>
            <a:br>
              <a:rPr lang="nb-NO" dirty="0"/>
            </a:br>
            <a:r>
              <a:rPr lang="nb-NO" dirty="0"/>
              <a:t>i produksjon (9)</a:t>
            </a:r>
          </a:p>
        </p:txBody>
      </p:sp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663922B4-B42B-4308-8FC3-2C5F459D54F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5" y="2402588"/>
            <a:ext cx="3300984" cy="384581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Digitaliseringsdirektoratet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Statistisk sentralbyrå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Kartverket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Nasjonalbiblioteket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Arbeidstilsynet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Skatteetaten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b="1" dirty="0"/>
              <a:t>Statens arbeidsmiljøinstitutt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Utlendingsdirektoratet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Valgdirektoratet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3A691D5D-59E9-4200-BE09-E830F5F91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711" y="1432137"/>
            <a:ext cx="3300984" cy="764783"/>
          </a:xfrm>
        </p:spPr>
        <p:txBody>
          <a:bodyPr/>
          <a:lstStyle/>
          <a:p>
            <a:r>
              <a:rPr lang="nb-NO" dirty="0"/>
              <a:t>Testmiljø etablert (18)</a:t>
            </a:r>
          </a:p>
        </p:txBody>
      </p:sp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78879780-FE13-45B0-947E-43A710A3691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1435" y="2402587"/>
            <a:ext cx="3300984" cy="3845813"/>
          </a:xfrm>
        </p:spPr>
        <p:txBody>
          <a:bodyPr>
            <a:normAutofit fontScale="47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Barne-, ungdoms- og familiedirektoratet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Brønnøysundregistrene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Direktoratet for </a:t>
            </a:r>
            <a:r>
              <a:rPr lang="nb-NO" dirty="0" err="1"/>
              <a:t>byggkvalitet</a:t>
            </a:r>
            <a:endParaRPr lang="nb-NO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Digitale Helgeland v/Brønnøy kommune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Direktoratet for mineralforvaltning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Finanstilsynet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b="1" dirty="0"/>
              <a:t>Fiskeridirektoratet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Gjenopptakelseskommisjonen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Helsedirektoratet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Helse Møre og Romsdal HF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Kulturrådet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Miljødirektoratet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Arbeids- og velferdsetaten (NAV)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Nasjonal sikkerhetsmyndighet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Norsk pasientskadeerstatning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Patentstyret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sivilrettsforvaltning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Utdanningsdirektoratet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D45778E2-2156-4C68-82A8-96B10AE3F1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6572" y="1432138"/>
            <a:ext cx="3300984" cy="764782"/>
          </a:xfrm>
        </p:spPr>
        <p:txBody>
          <a:bodyPr/>
          <a:lstStyle/>
          <a:p>
            <a:r>
              <a:rPr lang="nb-NO" dirty="0"/>
              <a:t>Organisasjon i </a:t>
            </a:r>
            <a:br>
              <a:rPr lang="nb-NO" dirty="0"/>
            </a:br>
            <a:r>
              <a:rPr lang="nb-NO" dirty="0"/>
              <a:t>Altinn Studio (15)</a:t>
            </a:r>
          </a:p>
        </p:txBody>
      </p:sp>
      <p:sp>
        <p:nvSpPr>
          <p:cNvPr id="13" name="Plassholder for tekst 12">
            <a:extLst>
              <a:ext uri="{FF2B5EF4-FFF2-40B4-BE49-F238E27FC236}">
                <a16:creationId xmlns:a16="http://schemas.microsoft.com/office/drawing/2014/main" id="{3280B5D9-CC2A-4150-BB8E-E1DDE6716D84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66572" y="2402585"/>
            <a:ext cx="3300984" cy="3845813"/>
          </a:xfrm>
        </p:spPr>
        <p:txBody>
          <a:bodyPr>
            <a:normAutofit fontScale="77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Datatilsynet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Direktoratet for samfunnssikkerhet og beredskap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Felleskontoret for AFP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Lotteri- og stiftelsestilsynet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Norges vassdrags- og energidirektorat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Politiet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Sjøfartsdirektoratet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legemiddelverk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havarikommisjon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pensjonskasse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vegvesen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Tolletaten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Tilsynsrådet for advokatvirksomhet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Økokrim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4AABA520-8ECA-49B5-AEF7-2E2D6A1DE670}"/>
              </a:ext>
            </a:extLst>
          </p:cNvPr>
          <p:cNvSpPr txBox="1"/>
          <p:nvPr/>
        </p:nvSpPr>
        <p:spPr>
          <a:xfrm>
            <a:off x="8655302" y="6531003"/>
            <a:ext cx="261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Fet=etablert siste periode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22A8717A-5465-491C-B25A-EA231AF0CC6C}"/>
              </a:ext>
            </a:extLst>
          </p:cNvPr>
          <p:cNvSpPr txBox="1"/>
          <p:nvPr/>
        </p:nvSpPr>
        <p:spPr>
          <a:xfrm>
            <a:off x="7966572" y="6088777"/>
            <a:ext cx="3328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/>
              <a:t>+5 </a:t>
            </a:r>
            <a:r>
              <a:rPr lang="nb-NO" sz="1100" dirty="0" err="1"/>
              <a:t>tjenesteeiere</a:t>
            </a:r>
            <a:r>
              <a:rPr lang="nb-NO" sz="1100" dirty="0"/>
              <a:t> som ikke ennå har valgt administrator</a:t>
            </a:r>
          </a:p>
        </p:txBody>
      </p:sp>
    </p:spTree>
    <p:extLst>
      <p:ext uri="{BB962C8B-B14F-4D97-AF65-F5344CB8AC3E}">
        <p14:creationId xmlns:p14="http://schemas.microsoft.com/office/powerpoint/2010/main" val="171810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601</Words>
  <Application>Microsoft Office PowerPoint</Application>
  <PresentationFormat>Widescreen</PresentationFormat>
  <Paragraphs>128</Paragraphs>
  <Slides>10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6" baseType="lpstr">
      <vt:lpstr>Arial</vt:lpstr>
      <vt:lpstr>Calibri</vt:lpstr>
      <vt:lpstr>Georgia Pro Cond Light</vt:lpstr>
      <vt:lpstr>Speak Pro</vt:lpstr>
      <vt:lpstr>Wingdings 2</vt:lpstr>
      <vt:lpstr>SlateVTI</vt:lpstr>
      <vt:lpstr>Altinn-kaffe</vt:lpstr>
      <vt:lpstr>Gratulerer Statens arbeidsmiljøinstitutt!</vt:lpstr>
      <vt:lpstr>Jobbet med siden sist</vt:lpstr>
      <vt:lpstr>Jobber med nå</vt:lpstr>
      <vt:lpstr>Scope-justering for datamodellering</vt:lpstr>
      <vt:lpstr>Konsekvenser av scope-justering for datamodellering</vt:lpstr>
      <vt:lpstr>Planer for Q4 2021</vt:lpstr>
      <vt:lpstr>Eksterne bidrag</vt:lpstr>
      <vt:lpstr>Tjenesteeiere i Altinn 3</vt:lpstr>
      <vt:lpstr>Spørsmål? Kommentarer?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Altinn-kaffe</dc:title>
  <dc:creator>Bachmann, Lars Vegard</dc:creator>
  <cp:lastModifiedBy>Bachmann, Lars Vegard</cp:lastModifiedBy>
  <cp:revision>17</cp:revision>
  <dcterms:created xsi:type="dcterms:W3CDTF">2021-01-06T12:11:45Z</dcterms:created>
  <dcterms:modified xsi:type="dcterms:W3CDTF">2021-11-03T10:17:30Z</dcterms:modified>
</cp:coreProperties>
</file>