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3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583C5-F573-4AF1-95D6-2449A28877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1F4D2D-8F0E-4275-AA3F-AC311064DF20}">
      <dgm:prSet/>
      <dgm:spPr/>
      <dgm:t>
        <a:bodyPr/>
        <a:lstStyle/>
        <a:p>
          <a:r>
            <a:rPr lang="en-US"/>
            <a:t>Utvikle et brukervennlig webverktøy for opprettelse av nye organisasjoner i Altinn Studio</a:t>
          </a:r>
        </a:p>
      </dgm:t>
    </dgm:pt>
    <dgm:pt modelId="{FB2939CA-D1CD-4CA6-B74B-4C7DF0D502F9}" type="parTrans" cxnId="{F20F6BEE-8362-4753-B6B4-17694BEA6471}">
      <dgm:prSet/>
      <dgm:spPr/>
      <dgm:t>
        <a:bodyPr/>
        <a:lstStyle/>
        <a:p>
          <a:endParaRPr lang="en-US"/>
        </a:p>
      </dgm:t>
    </dgm:pt>
    <dgm:pt modelId="{3E684EA9-5AB8-48D1-A792-5978E46A947D}" type="sibTrans" cxnId="{F20F6BEE-8362-4753-B6B4-17694BEA6471}">
      <dgm:prSet/>
      <dgm:spPr/>
      <dgm:t>
        <a:bodyPr/>
        <a:lstStyle/>
        <a:p>
          <a:endParaRPr lang="en-US"/>
        </a:p>
      </dgm:t>
    </dgm:pt>
    <dgm:pt modelId="{A940643A-1D2E-4274-855C-1498A7A073BE}">
      <dgm:prSet/>
      <dgm:spPr/>
      <dgm:t>
        <a:bodyPr/>
        <a:lstStyle/>
        <a:p>
          <a:r>
            <a:rPr lang="en-US"/>
            <a:t>Frontend: React TSX/Vite | Backend: C# /.NET</a:t>
          </a:r>
        </a:p>
      </dgm:t>
    </dgm:pt>
    <dgm:pt modelId="{10B5BE12-0C7E-4B56-8963-26A4B2C2DD33}" type="parTrans" cxnId="{FE23C869-2AE5-4A87-9C9B-4F6AE1CF1576}">
      <dgm:prSet/>
      <dgm:spPr/>
      <dgm:t>
        <a:bodyPr/>
        <a:lstStyle/>
        <a:p>
          <a:endParaRPr lang="en-US"/>
        </a:p>
      </dgm:t>
    </dgm:pt>
    <dgm:pt modelId="{4109EBB3-72CE-43A5-897D-FF9E3E8E9011}" type="sibTrans" cxnId="{FE23C869-2AE5-4A87-9C9B-4F6AE1CF1576}">
      <dgm:prSet/>
      <dgm:spPr/>
      <dgm:t>
        <a:bodyPr/>
        <a:lstStyle/>
        <a:p>
          <a:endParaRPr lang="en-US"/>
        </a:p>
      </dgm:t>
    </dgm:pt>
    <dgm:pt modelId="{98DCEE49-4DF2-4FBE-BE78-F0897D6F355A}">
      <dgm:prSet/>
      <dgm:spPr/>
      <dgm:t>
        <a:bodyPr/>
        <a:lstStyle/>
        <a:p>
          <a:r>
            <a:rPr lang="en-US"/>
            <a:t>Låst prosessside krever gyldig Personal Access Token (PAT)</a:t>
          </a:r>
        </a:p>
      </dgm:t>
    </dgm:pt>
    <dgm:pt modelId="{C2F49924-9C4E-4C51-8A21-F5136B45BD9A}" type="parTrans" cxnId="{272E4022-CCB3-4C5D-ABE7-D5D486180A7E}">
      <dgm:prSet/>
      <dgm:spPr/>
      <dgm:t>
        <a:bodyPr/>
        <a:lstStyle/>
        <a:p>
          <a:endParaRPr lang="en-US"/>
        </a:p>
      </dgm:t>
    </dgm:pt>
    <dgm:pt modelId="{20424CCC-0143-4E79-883E-48B5B834FC39}" type="sibTrans" cxnId="{272E4022-CCB3-4C5D-ABE7-D5D486180A7E}">
      <dgm:prSet/>
      <dgm:spPr/>
      <dgm:t>
        <a:bodyPr/>
        <a:lstStyle/>
        <a:p>
          <a:endParaRPr lang="en-US"/>
        </a:p>
      </dgm:t>
    </dgm:pt>
    <dgm:pt modelId="{BDB5887E-39F4-46BA-9E56-9B1824162C8F}">
      <dgm:prSet/>
      <dgm:spPr/>
      <dgm:t>
        <a:bodyPr/>
        <a:lstStyle/>
        <a:p>
          <a:r>
            <a:rPr lang="en-US"/>
            <a:t>Valgfritt: Organisasjonssøk mot Brønnøysundregistrene (Brreg)</a:t>
          </a:r>
        </a:p>
      </dgm:t>
    </dgm:pt>
    <dgm:pt modelId="{EB085F93-742C-43EA-AF8A-8F1B81E3ED57}" type="parTrans" cxnId="{298CD793-C13E-4E95-8FDA-5F3E5949F214}">
      <dgm:prSet/>
      <dgm:spPr/>
      <dgm:t>
        <a:bodyPr/>
        <a:lstStyle/>
        <a:p>
          <a:endParaRPr lang="en-US"/>
        </a:p>
      </dgm:t>
    </dgm:pt>
    <dgm:pt modelId="{CC01250D-C1DA-4387-A0F3-B5DFDEC3DFB3}" type="sibTrans" cxnId="{298CD793-C13E-4E95-8FDA-5F3E5949F214}">
      <dgm:prSet/>
      <dgm:spPr/>
      <dgm:t>
        <a:bodyPr/>
        <a:lstStyle/>
        <a:p>
          <a:endParaRPr lang="en-US"/>
        </a:p>
      </dgm:t>
    </dgm:pt>
    <dgm:pt modelId="{31C3DFD7-23C5-4F2D-874A-6DEC20AB7364}" type="pres">
      <dgm:prSet presAssocID="{65B583C5-F573-4AF1-95D6-2449A288775E}" presName="root" presStyleCnt="0">
        <dgm:presLayoutVars>
          <dgm:dir/>
          <dgm:resizeHandles val="exact"/>
        </dgm:presLayoutVars>
      </dgm:prSet>
      <dgm:spPr/>
    </dgm:pt>
    <dgm:pt modelId="{50B6AD29-D439-4ECC-8EA2-8CA14F254F2C}" type="pres">
      <dgm:prSet presAssocID="{151F4D2D-8F0E-4275-AA3F-AC311064DF20}" presName="compNode" presStyleCnt="0"/>
      <dgm:spPr/>
    </dgm:pt>
    <dgm:pt modelId="{C94B9ED7-4D3E-4327-8B70-481D44560909}" type="pres">
      <dgm:prSet presAssocID="{151F4D2D-8F0E-4275-AA3F-AC311064DF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åndtrykk"/>
        </a:ext>
      </dgm:extLst>
    </dgm:pt>
    <dgm:pt modelId="{DBBE81C4-666C-4365-85E7-4D7C129EE96C}" type="pres">
      <dgm:prSet presAssocID="{151F4D2D-8F0E-4275-AA3F-AC311064DF20}" presName="spaceRect" presStyleCnt="0"/>
      <dgm:spPr/>
    </dgm:pt>
    <dgm:pt modelId="{9F74A745-01EB-4C40-8D86-E902EADA25AB}" type="pres">
      <dgm:prSet presAssocID="{151F4D2D-8F0E-4275-AA3F-AC311064DF20}" presName="textRect" presStyleLbl="revTx" presStyleIdx="0" presStyleCnt="4">
        <dgm:presLayoutVars>
          <dgm:chMax val="1"/>
          <dgm:chPref val="1"/>
        </dgm:presLayoutVars>
      </dgm:prSet>
      <dgm:spPr/>
    </dgm:pt>
    <dgm:pt modelId="{BDCDA1E3-E11C-465E-A535-D9D1CE38B05E}" type="pres">
      <dgm:prSet presAssocID="{3E684EA9-5AB8-48D1-A792-5978E46A947D}" presName="sibTrans" presStyleCnt="0"/>
      <dgm:spPr/>
    </dgm:pt>
    <dgm:pt modelId="{C832B606-8604-4C99-8E9B-EA8FF2309027}" type="pres">
      <dgm:prSet presAssocID="{A940643A-1D2E-4274-855C-1498A7A073BE}" presName="compNode" presStyleCnt="0"/>
      <dgm:spPr/>
    </dgm:pt>
    <dgm:pt modelId="{7A9C3823-89B7-448B-B3D1-3D94EBA0CEEA}" type="pres">
      <dgm:prSet presAssocID="{A940643A-1D2E-4274-855C-1498A7A073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1DCE1C8-A146-4C0A-83C2-CA64C9D6677A}" type="pres">
      <dgm:prSet presAssocID="{A940643A-1D2E-4274-855C-1498A7A073BE}" presName="spaceRect" presStyleCnt="0"/>
      <dgm:spPr/>
    </dgm:pt>
    <dgm:pt modelId="{22B58965-50DB-42CF-A950-37090ABE01A3}" type="pres">
      <dgm:prSet presAssocID="{A940643A-1D2E-4274-855C-1498A7A073BE}" presName="textRect" presStyleLbl="revTx" presStyleIdx="1" presStyleCnt="4">
        <dgm:presLayoutVars>
          <dgm:chMax val="1"/>
          <dgm:chPref val="1"/>
        </dgm:presLayoutVars>
      </dgm:prSet>
      <dgm:spPr/>
    </dgm:pt>
    <dgm:pt modelId="{BE57F95E-F8CF-473A-B6A7-EA43C80D1DDB}" type="pres">
      <dgm:prSet presAssocID="{4109EBB3-72CE-43A5-897D-FF9E3E8E9011}" presName="sibTrans" presStyleCnt="0"/>
      <dgm:spPr/>
    </dgm:pt>
    <dgm:pt modelId="{FD61246E-14E6-46B9-B7BC-519738381E97}" type="pres">
      <dgm:prSet presAssocID="{98DCEE49-4DF2-4FBE-BE78-F0897D6F355A}" presName="compNode" presStyleCnt="0"/>
      <dgm:spPr/>
    </dgm:pt>
    <dgm:pt modelId="{2B1FDC7D-3301-473D-BB93-397214B56F7D}" type="pres">
      <dgm:prSet presAssocID="{98DCEE49-4DF2-4FBE-BE78-F0897D6F35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ås"/>
        </a:ext>
      </dgm:extLst>
    </dgm:pt>
    <dgm:pt modelId="{AE75A204-FDA8-4ED7-9A14-4F0E7B7E3D70}" type="pres">
      <dgm:prSet presAssocID="{98DCEE49-4DF2-4FBE-BE78-F0897D6F355A}" presName="spaceRect" presStyleCnt="0"/>
      <dgm:spPr/>
    </dgm:pt>
    <dgm:pt modelId="{8D4539AA-0C01-4079-86B0-09CB050D1525}" type="pres">
      <dgm:prSet presAssocID="{98DCEE49-4DF2-4FBE-BE78-F0897D6F355A}" presName="textRect" presStyleLbl="revTx" presStyleIdx="2" presStyleCnt="4">
        <dgm:presLayoutVars>
          <dgm:chMax val="1"/>
          <dgm:chPref val="1"/>
        </dgm:presLayoutVars>
      </dgm:prSet>
      <dgm:spPr/>
    </dgm:pt>
    <dgm:pt modelId="{A9DCADE5-94E0-406E-B357-207FD1BA9B4B}" type="pres">
      <dgm:prSet presAssocID="{20424CCC-0143-4E79-883E-48B5B834FC39}" presName="sibTrans" presStyleCnt="0"/>
      <dgm:spPr/>
    </dgm:pt>
    <dgm:pt modelId="{9A2C42E4-89FD-46A7-84EB-DCF186C349EC}" type="pres">
      <dgm:prSet presAssocID="{BDB5887E-39F4-46BA-9E56-9B1824162C8F}" presName="compNode" presStyleCnt="0"/>
      <dgm:spPr/>
    </dgm:pt>
    <dgm:pt modelId="{40084F00-D292-4578-958B-B9D2B1EBACF9}" type="pres">
      <dgm:prSet presAssocID="{BDB5887E-39F4-46BA-9E56-9B1824162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4A220080-01F1-4334-AFF6-C357E8FA14F9}" type="pres">
      <dgm:prSet presAssocID="{BDB5887E-39F4-46BA-9E56-9B1824162C8F}" presName="spaceRect" presStyleCnt="0"/>
      <dgm:spPr/>
    </dgm:pt>
    <dgm:pt modelId="{34DD6EE3-5497-4A2D-8AE2-B97D2C594788}" type="pres">
      <dgm:prSet presAssocID="{BDB5887E-39F4-46BA-9E56-9B1824162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2E4022-CCB3-4C5D-ABE7-D5D486180A7E}" srcId="{65B583C5-F573-4AF1-95D6-2449A288775E}" destId="{98DCEE49-4DF2-4FBE-BE78-F0897D6F355A}" srcOrd="2" destOrd="0" parTransId="{C2F49924-9C4E-4C51-8A21-F5136B45BD9A}" sibTransId="{20424CCC-0143-4E79-883E-48B5B834FC39}"/>
    <dgm:cxn modelId="{F225E128-AC89-4185-AC9B-324D75361BDC}" type="presOf" srcId="{65B583C5-F573-4AF1-95D6-2449A288775E}" destId="{31C3DFD7-23C5-4F2D-874A-6DEC20AB7364}" srcOrd="0" destOrd="0" presId="urn:microsoft.com/office/officeart/2018/2/layout/IconLabelList"/>
    <dgm:cxn modelId="{B4680C45-6C0D-4870-BDFE-94D761C6D288}" type="presOf" srcId="{98DCEE49-4DF2-4FBE-BE78-F0897D6F355A}" destId="{8D4539AA-0C01-4079-86B0-09CB050D1525}" srcOrd="0" destOrd="0" presId="urn:microsoft.com/office/officeart/2018/2/layout/IconLabelList"/>
    <dgm:cxn modelId="{FE23C869-2AE5-4A87-9C9B-4F6AE1CF1576}" srcId="{65B583C5-F573-4AF1-95D6-2449A288775E}" destId="{A940643A-1D2E-4274-855C-1498A7A073BE}" srcOrd="1" destOrd="0" parTransId="{10B5BE12-0C7E-4B56-8963-26A4B2C2DD33}" sibTransId="{4109EBB3-72CE-43A5-897D-FF9E3E8E9011}"/>
    <dgm:cxn modelId="{298CD793-C13E-4E95-8FDA-5F3E5949F214}" srcId="{65B583C5-F573-4AF1-95D6-2449A288775E}" destId="{BDB5887E-39F4-46BA-9E56-9B1824162C8F}" srcOrd="3" destOrd="0" parTransId="{EB085F93-742C-43EA-AF8A-8F1B81E3ED57}" sibTransId="{CC01250D-C1DA-4387-A0F3-B5DFDEC3DFB3}"/>
    <dgm:cxn modelId="{7DCFACE5-4AB9-4CB7-834A-B904263BDBBA}" type="presOf" srcId="{BDB5887E-39F4-46BA-9E56-9B1824162C8F}" destId="{34DD6EE3-5497-4A2D-8AE2-B97D2C594788}" srcOrd="0" destOrd="0" presId="urn:microsoft.com/office/officeart/2018/2/layout/IconLabelList"/>
    <dgm:cxn modelId="{FC46DEEB-B279-4877-AE18-AE4137C3C34B}" type="presOf" srcId="{151F4D2D-8F0E-4275-AA3F-AC311064DF20}" destId="{9F74A745-01EB-4C40-8D86-E902EADA25AB}" srcOrd="0" destOrd="0" presId="urn:microsoft.com/office/officeart/2018/2/layout/IconLabelList"/>
    <dgm:cxn modelId="{F20F6BEE-8362-4753-B6B4-17694BEA6471}" srcId="{65B583C5-F573-4AF1-95D6-2449A288775E}" destId="{151F4D2D-8F0E-4275-AA3F-AC311064DF20}" srcOrd="0" destOrd="0" parTransId="{FB2939CA-D1CD-4CA6-B74B-4C7DF0D502F9}" sibTransId="{3E684EA9-5AB8-48D1-A792-5978E46A947D}"/>
    <dgm:cxn modelId="{CF468FF8-C741-4EDD-90AE-ABA21A0F08F8}" type="presOf" srcId="{A940643A-1D2E-4274-855C-1498A7A073BE}" destId="{22B58965-50DB-42CF-A950-37090ABE01A3}" srcOrd="0" destOrd="0" presId="urn:microsoft.com/office/officeart/2018/2/layout/IconLabelList"/>
    <dgm:cxn modelId="{15043A1D-AB8A-4768-A658-5B89CC03C67E}" type="presParOf" srcId="{31C3DFD7-23C5-4F2D-874A-6DEC20AB7364}" destId="{50B6AD29-D439-4ECC-8EA2-8CA14F254F2C}" srcOrd="0" destOrd="0" presId="urn:microsoft.com/office/officeart/2018/2/layout/IconLabelList"/>
    <dgm:cxn modelId="{15DDFBBC-758B-4901-84DB-442010A82616}" type="presParOf" srcId="{50B6AD29-D439-4ECC-8EA2-8CA14F254F2C}" destId="{C94B9ED7-4D3E-4327-8B70-481D44560909}" srcOrd="0" destOrd="0" presId="urn:microsoft.com/office/officeart/2018/2/layout/IconLabelList"/>
    <dgm:cxn modelId="{F904A611-A8D4-4E4F-AC58-2940EF3EBC74}" type="presParOf" srcId="{50B6AD29-D439-4ECC-8EA2-8CA14F254F2C}" destId="{DBBE81C4-666C-4365-85E7-4D7C129EE96C}" srcOrd="1" destOrd="0" presId="urn:microsoft.com/office/officeart/2018/2/layout/IconLabelList"/>
    <dgm:cxn modelId="{8638B69E-612F-40BA-BDE0-CD184721C4F3}" type="presParOf" srcId="{50B6AD29-D439-4ECC-8EA2-8CA14F254F2C}" destId="{9F74A745-01EB-4C40-8D86-E902EADA25AB}" srcOrd="2" destOrd="0" presId="urn:microsoft.com/office/officeart/2018/2/layout/IconLabelList"/>
    <dgm:cxn modelId="{9EFAC42D-0A03-4E57-B700-CDDBE590C922}" type="presParOf" srcId="{31C3DFD7-23C5-4F2D-874A-6DEC20AB7364}" destId="{BDCDA1E3-E11C-465E-A535-D9D1CE38B05E}" srcOrd="1" destOrd="0" presId="urn:microsoft.com/office/officeart/2018/2/layout/IconLabelList"/>
    <dgm:cxn modelId="{8F686F6E-E58D-4942-A1C8-C3189FB0FBA4}" type="presParOf" srcId="{31C3DFD7-23C5-4F2D-874A-6DEC20AB7364}" destId="{C832B606-8604-4C99-8E9B-EA8FF2309027}" srcOrd="2" destOrd="0" presId="urn:microsoft.com/office/officeart/2018/2/layout/IconLabelList"/>
    <dgm:cxn modelId="{32FAEFF6-67E8-4B7F-95A4-B4909BC82346}" type="presParOf" srcId="{C832B606-8604-4C99-8E9B-EA8FF2309027}" destId="{7A9C3823-89B7-448B-B3D1-3D94EBA0CEEA}" srcOrd="0" destOrd="0" presId="urn:microsoft.com/office/officeart/2018/2/layout/IconLabelList"/>
    <dgm:cxn modelId="{22CBD94D-8844-4990-A926-CD8230D529AA}" type="presParOf" srcId="{C832B606-8604-4C99-8E9B-EA8FF2309027}" destId="{31DCE1C8-A146-4C0A-83C2-CA64C9D6677A}" srcOrd="1" destOrd="0" presId="urn:microsoft.com/office/officeart/2018/2/layout/IconLabelList"/>
    <dgm:cxn modelId="{D97E71D7-9530-4E8E-80AA-77C8823BA151}" type="presParOf" srcId="{C832B606-8604-4C99-8E9B-EA8FF2309027}" destId="{22B58965-50DB-42CF-A950-37090ABE01A3}" srcOrd="2" destOrd="0" presId="urn:microsoft.com/office/officeart/2018/2/layout/IconLabelList"/>
    <dgm:cxn modelId="{4B057E45-8D15-402D-81FA-35D50DA5B7A7}" type="presParOf" srcId="{31C3DFD7-23C5-4F2D-874A-6DEC20AB7364}" destId="{BE57F95E-F8CF-473A-B6A7-EA43C80D1DDB}" srcOrd="3" destOrd="0" presId="urn:microsoft.com/office/officeart/2018/2/layout/IconLabelList"/>
    <dgm:cxn modelId="{8146911D-5440-4871-89A0-8CED5A11DC74}" type="presParOf" srcId="{31C3DFD7-23C5-4F2D-874A-6DEC20AB7364}" destId="{FD61246E-14E6-46B9-B7BC-519738381E97}" srcOrd="4" destOrd="0" presId="urn:microsoft.com/office/officeart/2018/2/layout/IconLabelList"/>
    <dgm:cxn modelId="{C0B475AF-24EB-45E0-8B21-95AAA717E096}" type="presParOf" srcId="{FD61246E-14E6-46B9-B7BC-519738381E97}" destId="{2B1FDC7D-3301-473D-BB93-397214B56F7D}" srcOrd="0" destOrd="0" presId="urn:microsoft.com/office/officeart/2018/2/layout/IconLabelList"/>
    <dgm:cxn modelId="{52ECDB55-DB4F-411C-A14C-33D82712BBDA}" type="presParOf" srcId="{FD61246E-14E6-46B9-B7BC-519738381E97}" destId="{AE75A204-FDA8-4ED7-9A14-4F0E7B7E3D70}" srcOrd="1" destOrd="0" presId="urn:microsoft.com/office/officeart/2018/2/layout/IconLabelList"/>
    <dgm:cxn modelId="{6075DF72-6665-4398-9E33-FE87F86EE8F3}" type="presParOf" srcId="{FD61246E-14E6-46B9-B7BC-519738381E97}" destId="{8D4539AA-0C01-4079-86B0-09CB050D1525}" srcOrd="2" destOrd="0" presId="urn:microsoft.com/office/officeart/2018/2/layout/IconLabelList"/>
    <dgm:cxn modelId="{FAAEE1A5-B9D6-467C-8BAB-D301C2C33316}" type="presParOf" srcId="{31C3DFD7-23C5-4F2D-874A-6DEC20AB7364}" destId="{A9DCADE5-94E0-406E-B357-207FD1BA9B4B}" srcOrd="5" destOrd="0" presId="urn:microsoft.com/office/officeart/2018/2/layout/IconLabelList"/>
    <dgm:cxn modelId="{2D76470E-FEC1-4562-B6D5-31869368A09D}" type="presParOf" srcId="{31C3DFD7-23C5-4F2D-874A-6DEC20AB7364}" destId="{9A2C42E4-89FD-46A7-84EB-DCF186C349EC}" srcOrd="6" destOrd="0" presId="urn:microsoft.com/office/officeart/2018/2/layout/IconLabelList"/>
    <dgm:cxn modelId="{7A687B28-1B4E-492B-B8B2-26D5EF712CBA}" type="presParOf" srcId="{9A2C42E4-89FD-46A7-84EB-DCF186C349EC}" destId="{40084F00-D292-4578-958B-B9D2B1EBACF9}" srcOrd="0" destOrd="0" presId="urn:microsoft.com/office/officeart/2018/2/layout/IconLabelList"/>
    <dgm:cxn modelId="{0690150B-879F-46E9-A73F-FEBF93D51807}" type="presParOf" srcId="{9A2C42E4-89FD-46A7-84EB-DCF186C349EC}" destId="{4A220080-01F1-4334-AFF6-C357E8FA14F9}" srcOrd="1" destOrd="0" presId="urn:microsoft.com/office/officeart/2018/2/layout/IconLabelList"/>
    <dgm:cxn modelId="{3FFE950F-2221-49B9-9826-7249ED781F38}" type="presParOf" srcId="{9A2C42E4-89FD-46A7-84EB-DCF186C349EC}" destId="{34DD6EE3-5497-4A2D-8AE2-B97D2C5947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2163B5-8093-4BFD-BCE9-442EFAA471D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11CA7E-E45B-4470-BA60-5089300BC1F0}">
      <dgm:prSet/>
      <dgm:spPr/>
      <dgm:t>
        <a:bodyPr/>
        <a:lstStyle/>
        <a:p>
          <a:r>
            <a:rPr lang="en-US"/>
            <a:t>Validering: regex, obligatoriske felter, demping av API-kall</a:t>
          </a:r>
        </a:p>
      </dgm:t>
    </dgm:pt>
    <dgm:pt modelId="{AFF632A3-0275-440B-A802-611275BEB3E2}" type="parTrans" cxnId="{8078E839-C03E-4EA6-A69B-4E99FD48DD8B}">
      <dgm:prSet/>
      <dgm:spPr/>
      <dgm:t>
        <a:bodyPr/>
        <a:lstStyle/>
        <a:p>
          <a:endParaRPr lang="en-US"/>
        </a:p>
      </dgm:t>
    </dgm:pt>
    <dgm:pt modelId="{56C87EB6-8594-45D1-B132-2B05839016CF}" type="sibTrans" cxnId="{8078E839-C03E-4EA6-A69B-4E99FD48DD8B}">
      <dgm:prSet/>
      <dgm:spPr/>
      <dgm:t>
        <a:bodyPr/>
        <a:lstStyle/>
        <a:p>
          <a:endParaRPr lang="en-US"/>
        </a:p>
      </dgm:t>
    </dgm:pt>
    <dgm:pt modelId="{48E98792-13E9-4AA0-A839-B8EC910B426A}">
      <dgm:prSet/>
      <dgm:spPr/>
      <dgm:t>
        <a:bodyPr/>
        <a:lstStyle/>
        <a:p>
          <a:r>
            <a:rPr lang="en-US"/>
            <a:t>ErrorSummary: samlet og tydelig feilhåndtering</a:t>
          </a:r>
        </a:p>
      </dgm:t>
    </dgm:pt>
    <dgm:pt modelId="{E6A7014E-3919-494E-A959-C0508DFA3BBC}" type="parTrans" cxnId="{6EA4E9C2-BCAB-4C48-A999-B9104C0C0D6D}">
      <dgm:prSet/>
      <dgm:spPr/>
      <dgm:t>
        <a:bodyPr/>
        <a:lstStyle/>
        <a:p>
          <a:endParaRPr lang="en-US"/>
        </a:p>
      </dgm:t>
    </dgm:pt>
    <dgm:pt modelId="{F4315450-C445-480F-999E-67C730FBE7CE}" type="sibTrans" cxnId="{6EA4E9C2-BCAB-4C48-A999-B9104C0C0D6D}">
      <dgm:prSet/>
      <dgm:spPr/>
      <dgm:t>
        <a:bodyPr/>
        <a:lstStyle/>
        <a:p>
          <a:endParaRPr lang="en-US"/>
        </a:p>
      </dgm:t>
    </dgm:pt>
    <dgm:pt modelId="{3A936861-871D-47C5-917F-64D7C7C5B662}">
      <dgm:prSet/>
      <dgm:spPr/>
      <dgm:t>
        <a:bodyPr/>
        <a:lstStyle/>
        <a:p>
          <a:r>
            <a:rPr lang="en-US"/>
            <a:t>Autofyll: popovers/tooltips gir brukerveiledning, Brreg-funksjon for org.nr. validering</a:t>
          </a:r>
        </a:p>
      </dgm:t>
    </dgm:pt>
    <dgm:pt modelId="{125858EE-391C-4D33-BCCC-29B3AAE84D78}" type="parTrans" cxnId="{6EAE775C-5FCD-4F01-8B03-A7F3F161B323}">
      <dgm:prSet/>
      <dgm:spPr/>
      <dgm:t>
        <a:bodyPr/>
        <a:lstStyle/>
        <a:p>
          <a:endParaRPr lang="en-US"/>
        </a:p>
      </dgm:t>
    </dgm:pt>
    <dgm:pt modelId="{A73F8854-8A3E-4709-8C7A-9846D71C88ED}" type="sibTrans" cxnId="{6EAE775C-5FCD-4F01-8B03-A7F3F161B323}">
      <dgm:prSet/>
      <dgm:spPr/>
      <dgm:t>
        <a:bodyPr/>
        <a:lstStyle/>
        <a:p>
          <a:endParaRPr lang="en-US"/>
        </a:p>
      </dgm:t>
    </dgm:pt>
    <dgm:pt modelId="{7C8E6391-9257-444E-85C7-1226AE9412C3}" type="pres">
      <dgm:prSet presAssocID="{A62163B5-8093-4BFD-BCE9-442EFAA471D9}" presName="linear" presStyleCnt="0">
        <dgm:presLayoutVars>
          <dgm:animLvl val="lvl"/>
          <dgm:resizeHandles val="exact"/>
        </dgm:presLayoutVars>
      </dgm:prSet>
      <dgm:spPr/>
    </dgm:pt>
    <dgm:pt modelId="{AA71292C-0C10-4404-8566-38C6201653AD}" type="pres">
      <dgm:prSet presAssocID="{9A11CA7E-E45B-4470-BA60-5089300BC1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FEBFBE-124F-475F-BDC6-302EED3DDE3F}" type="pres">
      <dgm:prSet presAssocID="{56C87EB6-8594-45D1-B132-2B05839016CF}" presName="spacer" presStyleCnt="0"/>
      <dgm:spPr/>
    </dgm:pt>
    <dgm:pt modelId="{BB56A121-C129-447D-B065-AC2280115E6F}" type="pres">
      <dgm:prSet presAssocID="{48E98792-13E9-4AA0-A839-B8EC910B42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240820-EF96-49A7-A9D9-F591BB4FDB8C}" type="pres">
      <dgm:prSet presAssocID="{F4315450-C445-480F-999E-67C730FBE7CE}" presName="spacer" presStyleCnt="0"/>
      <dgm:spPr/>
    </dgm:pt>
    <dgm:pt modelId="{3FC9E510-DFA3-4B6F-B0D2-F43950631038}" type="pres">
      <dgm:prSet presAssocID="{3A936861-871D-47C5-917F-64D7C7C5B66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3F41915-D662-4CEC-B65D-33E339BDF790}" type="presOf" srcId="{48E98792-13E9-4AA0-A839-B8EC910B426A}" destId="{BB56A121-C129-447D-B065-AC2280115E6F}" srcOrd="0" destOrd="0" presId="urn:microsoft.com/office/officeart/2005/8/layout/vList2"/>
    <dgm:cxn modelId="{B0C92B1C-1424-429E-9809-25343F8A18EB}" type="presOf" srcId="{9A11CA7E-E45B-4470-BA60-5089300BC1F0}" destId="{AA71292C-0C10-4404-8566-38C6201653AD}" srcOrd="0" destOrd="0" presId="urn:microsoft.com/office/officeart/2005/8/layout/vList2"/>
    <dgm:cxn modelId="{138F192B-DD04-402B-95CD-96E0394BA7D6}" type="presOf" srcId="{3A936861-871D-47C5-917F-64D7C7C5B662}" destId="{3FC9E510-DFA3-4B6F-B0D2-F43950631038}" srcOrd="0" destOrd="0" presId="urn:microsoft.com/office/officeart/2005/8/layout/vList2"/>
    <dgm:cxn modelId="{8078E839-C03E-4EA6-A69B-4E99FD48DD8B}" srcId="{A62163B5-8093-4BFD-BCE9-442EFAA471D9}" destId="{9A11CA7E-E45B-4470-BA60-5089300BC1F0}" srcOrd="0" destOrd="0" parTransId="{AFF632A3-0275-440B-A802-611275BEB3E2}" sibTransId="{56C87EB6-8594-45D1-B132-2B05839016CF}"/>
    <dgm:cxn modelId="{6EAE775C-5FCD-4F01-8B03-A7F3F161B323}" srcId="{A62163B5-8093-4BFD-BCE9-442EFAA471D9}" destId="{3A936861-871D-47C5-917F-64D7C7C5B662}" srcOrd="2" destOrd="0" parTransId="{125858EE-391C-4D33-BCCC-29B3AAE84D78}" sibTransId="{A73F8854-8A3E-4709-8C7A-9846D71C88ED}"/>
    <dgm:cxn modelId="{6EA4E9C2-BCAB-4C48-A999-B9104C0C0D6D}" srcId="{A62163B5-8093-4BFD-BCE9-442EFAA471D9}" destId="{48E98792-13E9-4AA0-A839-B8EC910B426A}" srcOrd="1" destOrd="0" parTransId="{E6A7014E-3919-494E-A959-C0508DFA3BBC}" sibTransId="{F4315450-C445-480F-999E-67C730FBE7CE}"/>
    <dgm:cxn modelId="{C8AF4CCE-A4A4-447A-A7D1-0C8BEAF58EE9}" type="presOf" srcId="{A62163B5-8093-4BFD-BCE9-442EFAA471D9}" destId="{7C8E6391-9257-444E-85C7-1226AE9412C3}" srcOrd="0" destOrd="0" presId="urn:microsoft.com/office/officeart/2005/8/layout/vList2"/>
    <dgm:cxn modelId="{40AFDD3B-DF34-4C21-B16B-44254F1752CE}" type="presParOf" srcId="{7C8E6391-9257-444E-85C7-1226AE9412C3}" destId="{AA71292C-0C10-4404-8566-38C6201653AD}" srcOrd="0" destOrd="0" presId="urn:microsoft.com/office/officeart/2005/8/layout/vList2"/>
    <dgm:cxn modelId="{3022E179-6A7A-4E1E-B296-975DA2F44A68}" type="presParOf" srcId="{7C8E6391-9257-444E-85C7-1226AE9412C3}" destId="{F9FEBFBE-124F-475F-BDC6-302EED3DDE3F}" srcOrd="1" destOrd="0" presId="urn:microsoft.com/office/officeart/2005/8/layout/vList2"/>
    <dgm:cxn modelId="{CA70A768-4242-4AD5-AD12-4C22F08EC5E7}" type="presParOf" srcId="{7C8E6391-9257-444E-85C7-1226AE9412C3}" destId="{BB56A121-C129-447D-B065-AC2280115E6F}" srcOrd="2" destOrd="0" presId="urn:microsoft.com/office/officeart/2005/8/layout/vList2"/>
    <dgm:cxn modelId="{50D01C74-52DF-486C-B6F1-A2A2343084FE}" type="presParOf" srcId="{7C8E6391-9257-444E-85C7-1226AE9412C3}" destId="{E1240820-EF96-49A7-A9D9-F591BB4FDB8C}" srcOrd="3" destOrd="0" presId="urn:microsoft.com/office/officeart/2005/8/layout/vList2"/>
    <dgm:cxn modelId="{5A3087FB-610C-4BAD-902C-8888E2380502}" type="presParOf" srcId="{7C8E6391-9257-444E-85C7-1226AE9412C3}" destId="{3FC9E510-DFA3-4B6F-B0D2-F439506310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CC8F399-3964-473C-AD0A-CE9AFC9066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F65C0E-A09E-4770-848B-F95B7ED5864F}">
      <dgm:prSet/>
      <dgm:spPr/>
      <dgm:t>
        <a:bodyPr/>
        <a:lstStyle/>
        <a:p>
          <a:r>
            <a:rPr lang="en-US"/>
            <a:t>Enhetstester (backend): Moq-baserte tester for GiteaController</a:t>
          </a:r>
        </a:p>
      </dgm:t>
    </dgm:pt>
    <dgm:pt modelId="{BDE084A1-75DC-4242-A270-A08DF6F4B152}" type="parTrans" cxnId="{F6240655-CE7C-43B1-A900-34295879C5BF}">
      <dgm:prSet/>
      <dgm:spPr/>
      <dgm:t>
        <a:bodyPr/>
        <a:lstStyle/>
        <a:p>
          <a:endParaRPr lang="en-US"/>
        </a:p>
      </dgm:t>
    </dgm:pt>
    <dgm:pt modelId="{26CC3B19-9726-461E-BE3E-0C58BA768E4C}" type="sibTrans" cxnId="{F6240655-CE7C-43B1-A900-34295879C5BF}">
      <dgm:prSet/>
      <dgm:spPr/>
      <dgm:t>
        <a:bodyPr/>
        <a:lstStyle/>
        <a:p>
          <a:endParaRPr lang="en-US"/>
        </a:p>
      </dgm:t>
    </dgm:pt>
    <dgm:pt modelId="{E1BB06D5-4AB7-4659-A7E4-8DBB6DF2B60C}">
      <dgm:prSet/>
      <dgm:spPr/>
      <dgm:t>
        <a:bodyPr/>
        <a:lstStyle/>
        <a:p>
          <a:r>
            <a:rPr lang="en-US"/>
            <a:t>Manuell testing: brukerflyt, simulerte nettverks- og autentiseringsfeil</a:t>
          </a:r>
        </a:p>
      </dgm:t>
    </dgm:pt>
    <dgm:pt modelId="{2EBBCA13-538F-4252-B80A-FD6FDE98055E}" type="parTrans" cxnId="{7DDF0E4A-F5E9-4962-AD10-63E4C3C5CA9A}">
      <dgm:prSet/>
      <dgm:spPr/>
      <dgm:t>
        <a:bodyPr/>
        <a:lstStyle/>
        <a:p>
          <a:endParaRPr lang="en-US"/>
        </a:p>
      </dgm:t>
    </dgm:pt>
    <dgm:pt modelId="{19308193-D563-42EB-B2EF-18D8D7AE42E6}" type="sibTrans" cxnId="{7DDF0E4A-F5E9-4962-AD10-63E4C3C5CA9A}">
      <dgm:prSet/>
      <dgm:spPr/>
      <dgm:t>
        <a:bodyPr/>
        <a:lstStyle/>
        <a:p>
          <a:endParaRPr lang="en-US"/>
        </a:p>
      </dgm:t>
    </dgm:pt>
    <dgm:pt modelId="{9AFCC2EC-2D14-47DA-AC34-6C7E14DB3876}">
      <dgm:prSet/>
      <dgm:spPr/>
      <dgm:t>
        <a:bodyPr/>
        <a:lstStyle/>
        <a:p>
          <a:r>
            <a:rPr lang="en-US"/>
            <a:t>Frontend-tester: planlagt, men ikke gjennomført pga. tidsbegrensning</a:t>
          </a:r>
        </a:p>
      </dgm:t>
    </dgm:pt>
    <dgm:pt modelId="{516240C5-A48F-4800-8F76-0036BD13BB88}" type="parTrans" cxnId="{06E175B3-AF9D-42E6-9108-CDF41AA124FB}">
      <dgm:prSet/>
      <dgm:spPr/>
      <dgm:t>
        <a:bodyPr/>
        <a:lstStyle/>
        <a:p>
          <a:endParaRPr lang="en-US"/>
        </a:p>
      </dgm:t>
    </dgm:pt>
    <dgm:pt modelId="{985E6E31-F09D-4547-AB38-7E07C113181F}" type="sibTrans" cxnId="{06E175B3-AF9D-42E6-9108-CDF41AA124FB}">
      <dgm:prSet/>
      <dgm:spPr/>
      <dgm:t>
        <a:bodyPr/>
        <a:lstStyle/>
        <a:p>
          <a:endParaRPr lang="en-US"/>
        </a:p>
      </dgm:t>
    </dgm:pt>
    <dgm:pt modelId="{EE7A7C29-E35F-44B6-AD47-65906F9D6AA5}" type="pres">
      <dgm:prSet presAssocID="{0CC8F399-3964-473C-AD0A-CE9AFC9066D3}" presName="root" presStyleCnt="0">
        <dgm:presLayoutVars>
          <dgm:dir/>
          <dgm:resizeHandles val="exact"/>
        </dgm:presLayoutVars>
      </dgm:prSet>
      <dgm:spPr/>
    </dgm:pt>
    <dgm:pt modelId="{7A694B32-92FD-4D42-B6D9-2D0E3D0885BD}" type="pres">
      <dgm:prSet presAssocID="{89F65C0E-A09E-4770-848B-F95B7ED5864F}" presName="compNode" presStyleCnt="0"/>
      <dgm:spPr/>
    </dgm:pt>
    <dgm:pt modelId="{572C537B-BEF6-4AFB-8B17-46C5DC62E7B1}" type="pres">
      <dgm:prSet presAssocID="{89F65C0E-A09E-4770-848B-F95B7ED586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898A6A6-6D1E-4D1D-8344-B5A1ACDCEFEA}" type="pres">
      <dgm:prSet presAssocID="{89F65C0E-A09E-4770-848B-F95B7ED5864F}" presName="spaceRect" presStyleCnt="0"/>
      <dgm:spPr/>
    </dgm:pt>
    <dgm:pt modelId="{4731023C-8832-4171-BCA3-FD2E002528C0}" type="pres">
      <dgm:prSet presAssocID="{89F65C0E-A09E-4770-848B-F95B7ED5864F}" presName="textRect" presStyleLbl="revTx" presStyleIdx="0" presStyleCnt="3">
        <dgm:presLayoutVars>
          <dgm:chMax val="1"/>
          <dgm:chPref val="1"/>
        </dgm:presLayoutVars>
      </dgm:prSet>
      <dgm:spPr/>
    </dgm:pt>
    <dgm:pt modelId="{A1851C74-D961-493A-B37C-8011AA2C7ABB}" type="pres">
      <dgm:prSet presAssocID="{26CC3B19-9726-461E-BE3E-0C58BA768E4C}" presName="sibTrans" presStyleCnt="0"/>
      <dgm:spPr/>
    </dgm:pt>
    <dgm:pt modelId="{887713B3-4685-4352-BFA5-F0697316A0E9}" type="pres">
      <dgm:prSet presAssocID="{E1BB06D5-4AB7-4659-A7E4-8DBB6DF2B60C}" presName="compNode" presStyleCnt="0"/>
      <dgm:spPr/>
    </dgm:pt>
    <dgm:pt modelId="{91A5201A-8C73-4005-AF59-A302BB7AF8CE}" type="pres">
      <dgm:prSet presAssocID="{E1BB06D5-4AB7-4659-A7E4-8DBB6DF2B6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ytskjema"/>
        </a:ext>
      </dgm:extLst>
    </dgm:pt>
    <dgm:pt modelId="{927F2F9F-41B6-4EEC-8380-8B53D32B8FC9}" type="pres">
      <dgm:prSet presAssocID="{E1BB06D5-4AB7-4659-A7E4-8DBB6DF2B60C}" presName="spaceRect" presStyleCnt="0"/>
      <dgm:spPr/>
    </dgm:pt>
    <dgm:pt modelId="{6C6526A3-BA8C-43D9-B2B6-8A2807578EA4}" type="pres">
      <dgm:prSet presAssocID="{E1BB06D5-4AB7-4659-A7E4-8DBB6DF2B60C}" presName="textRect" presStyleLbl="revTx" presStyleIdx="1" presStyleCnt="3">
        <dgm:presLayoutVars>
          <dgm:chMax val="1"/>
          <dgm:chPref val="1"/>
        </dgm:presLayoutVars>
      </dgm:prSet>
      <dgm:spPr/>
    </dgm:pt>
    <dgm:pt modelId="{B67FFC3C-304F-4062-A73E-E4053828BE72}" type="pres">
      <dgm:prSet presAssocID="{19308193-D563-42EB-B2EF-18D8D7AE42E6}" presName="sibTrans" presStyleCnt="0"/>
      <dgm:spPr/>
    </dgm:pt>
    <dgm:pt modelId="{07D5B8E1-4878-41E3-BAC3-F3B5614DAF4C}" type="pres">
      <dgm:prSet presAssocID="{9AFCC2EC-2D14-47DA-AC34-6C7E14DB3876}" presName="compNode" presStyleCnt="0"/>
      <dgm:spPr/>
    </dgm:pt>
    <dgm:pt modelId="{C8A20A92-EE27-4542-A0E3-BD4F69FB0C05}" type="pres">
      <dgm:prSet presAssocID="{9AFCC2EC-2D14-47DA-AC34-6C7E14DB38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AEF54C7-CA5F-4B93-BAAF-1601E3927037}" type="pres">
      <dgm:prSet presAssocID="{9AFCC2EC-2D14-47DA-AC34-6C7E14DB3876}" presName="spaceRect" presStyleCnt="0"/>
      <dgm:spPr/>
    </dgm:pt>
    <dgm:pt modelId="{17B5C99A-A8F1-42BC-AD4C-323BB9F339CA}" type="pres">
      <dgm:prSet presAssocID="{9AFCC2EC-2D14-47DA-AC34-6C7E14DB38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39680F-5E3B-40B3-A99F-6BCEC8CB27C9}" type="presOf" srcId="{0CC8F399-3964-473C-AD0A-CE9AFC9066D3}" destId="{EE7A7C29-E35F-44B6-AD47-65906F9D6AA5}" srcOrd="0" destOrd="0" presId="urn:microsoft.com/office/officeart/2018/2/layout/IconLabelList"/>
    <dgm:cxn modelId="{93387D30-4116-439D-893E-8A18BC730409}" type="presOf" srcId="{9AFCC2EC-2D14-47DA-AC34-6C7E14DB3876}" destId="{17B5C99A-A8F1-42BC-AD4C-323BB9F339CA}" srcOrd="0" destOrd="0" presId="urn:microsoft.com/office/officeart/2018/2/layout/IconLabelList"/>
    <dgm:cxn modelId="{4BB6A63D-1CB7-4D4F-94E0-32D76D9FCC39}" type="presOf" srcId="{E1BB06D5-4AB7-4659-A7E4-8DBB6DF2B60C}" destId="{6C6526A3-BA8C-43D9-B2B6-8A2807578EA4}" srcOrd="0" destOrd="0" presId="urn:microsoft.com/office/officeart/2018/2/layout/IconLabelList"/>
    <dgm:cxn modelId="{7DDF0E4A-F5E9-4962-AD10-63E4C3C5CA9A}" srcId="{0CC8F399-3964-473C-AD0A-CE9AFC9066D3}" destId="{E1BB06D5-4AB7-4659-A7E4-8DBB6DF2B60C}" srcOrd="1" destOrd="0" parTransId="{2EBBCA13-538F-4252-B80A-FD6FDE98055E}" sibTransId="{19308193-D563-42EB-B2EF-18D8D7AE42E6}"/>
    <dgm:cxn modelId="{F6240655-CE7C-43B1-A900-34295879C5BF}" srcId="{0CC8F399-3964-473C-AD0A-CE9AFC9066D3}" destId="{89F65C0E-A09E-4770-848B-F95B7ED5864F}" srcOrd="0" destOrd="0" parTransId="{BDE084A1-75DC-4242-A270-A08DF6F4B152}" sibTransId="{26CC3B19-9726-461E-BE3E-0C58BA768E4C}"/>
    <dgm:cxn modelId="{69B9108E-D272-403B-96B2-A129AB5F9D88}" type="presOf" srcId="{89F65C0E-A09E-4770-848B-F95B7ED5864F}" destId="{4731023C-8832-4171-BCA3-FD2E002528C0}" srcOrd="0" destOrd="0" presId="urn:microsoft.com/office/officeart/2018/2/layout/IconLabelList"/>
    <dgm:cxn modelId="{06E175B3-AF9D-42E6-9108-CDF41AA124FB}" srcId="{0CC8F399-3964-473C-AD0A-CE9AFC9066D3}" destId="{9AFCC2EC-2D14-47DA-AC34-6C7E14DB3876}" srcOrd="2" destOrd="0" parTransId="{516240C5-A48F-4800-8F76-0036BD13BB88}" sibTransId="{985E6E31-F09D-4547-AB38-7E07C113181F}"/>
    <dgm:cxn modelId="{FC98BDCF-E44B-4C8F-983A-C6B9D9B339D3}" type="presParOf" srcId="{EE7A7C29-E35F-44B6-AD47-65906F9D6AA5}" destId="{7A694B32-92FD-4D42-B6D9-2D0E3D0885BD}" srcOrd="0" destOrd="0" presId="urn:microsoft.com/office/officeart/2018/2/layout/IconLabelList"/>
    <dgm:cxn modelId="{26127EEC-62C1-4240-81A5-980E67FBDF94}" type="presParOf" srcId="{7A694B32-92FD-4D42-B6D9-2D0E3D0885BD}" destId="{572C537B-BEF6-4AFB-8B17-46C5DC62E7B1}" srcOrd="0" destOrd="0" presId="urn:microsoft.com/office/officeart/2018/2/layout/IconLabelList"/>
    <dgm:cxn modelId="{5630782C-F12F-4A09-A540-83E6C1285FE7}" type="presParOf" srcId="{7A694B32-92FD-4D42-B6D9-2D0E3D0885BD}" destId="{2898A6A6-6D1E-4D1D-8344-B5A1ACDCEFEA}" srcOrd="1" destOrd="0" presId="urn:microsoft.com/office/officeart/2018/2/layout/IconLabelList"/>
    <dgm:cxn modelId="{64EA163D-09F3-4EF9-A1C5-7AC814A3362A}" type="presParOf" srcId="{7A694B32-92FD-4D42-B6D9-2D0E3D0885BD}" destId="{4731023C-8832-4171-BCA3-FD2E002528C0}" srcOrd="2" destOrd="0" presId="urn:microsoft.com/office/officeart/2018/2/layout/IconLabelList"/>
    <dgm:cxn modelId="{D7FB4164-2DA2-4A19-AC0C-73D12C1C16CF}" type="presParOf" srcId="{EE7A7C29-E35F-44B6-AD47-65906F9D6AA5}" destId="{A1851C74-D961-493A-B37C-8011AA2C7ABB}" srcOrd="1" destOrd="0" presId="urn:microsoft.com/office/officeart/2018/2/layout/IconLabelList"/>
    <dgm:cxn modelId="{43E0AD34-4235-4C7C-8B80-DD0A673AE3CD}" type="presParOf" srcId="{EE7A7C29-E35F-44B6-AD47-65906F9D6AA5}" destId="{887713B3-4685-4352-BFA5-F0697316A0E9}" srcOrd="2" destOrd="0" presId="urn:microsoft.com/office/officeart/2018/2/layout/IconLabelList"/>
    <dgm:cxn modelId="{8609234E-F112-4BF7-A70C-98C9668C3048}" type="presParOf" srcId="{887713B3-4685-4352-BFA5-F0697316A0E9}" destId="{91A5201A-8C73-4005-AF59-A302BB7AF8CE}" srcOrd="0" destOrd="0" presId="urn:microsoft.com/office/officeart/2018/2/layout/IconLabelList"/>
    <dgm:cxn modelId="{47D8C100-4B97-4643-94E9-A5EF34299D88}" type="presParOf" srcId="{887713B3-4685-4352-BFA5-F0697316A0E9}" destId="{927F2F9F-41B6-4EEC-8380-8B53D32B8FC9}" srcOrd="1" destOrd="0" presId="urn:microsoft.com/office/officeart/2018/2/layout/IconLabelList"/>
    <dgm:cxn modelId="{3764409E-8615-4B76-96A6-85D31355C461}" type="presParOf" srcId="{887713B3-4685-4352-BFA5-F0697316A0E9}" destId="{6C6526A3-BA8C-43D9-B2B6-8A2807578EA4}" srcOrd="2" destOrd="0" presId="urn:microsoft.com/office/officeart/2018/2/layout/IconLabelList"/>
    <dgm:cxn modelId="{F65F62F5-C0E8-47C0-AA46-802F8419FA0F}" type="presParOf" srcId="{EE7A7C29-E35F-44B6-AD47-65906F9D6AA5}" destId="{B67FFC3C-304F-4062-A73E-E4053828BE72}" srcOrd="3" destOrd="0" presId="urn:microsoft.com/office/officeart/2018/2/layout/IconLabelList"/>
    <dgm:cxn modelId="{9A311BC8-9554-4194-91AC-A3CE4EE50D21}" type="presParOf" srcId="{EE7A7C29-E35F-44B6-AD47-65906F9D6AA5}" destId="{07D5B8E1-4878-41E3-BAC3-F3B5614DAF4C}" srcOrd="4" destOrd="0" presId="urn:microsoft.com/office/officeart/2018/2/layout/IconLabelList"/>
    <dgm:cxn modelId="{4C6E6C1B-EBAB-493F-A8E3-45945E14088D}" type="presParOf" srcId="{07D5B8E1-4878-41E3-BAC3-F3B5614DAF4C}" destId="{C8A20A92-EE27-4542-A0E3-BD4F69FB0C05}" srcOrd="0" destOrd="0" presId="urn:microsoft.com/office/officeart/2018/2/layout/IconLabelList"/>
    <dgm:cxn modelId="{BFFC040C-8248-4669-8478-9BD0CF227A6B}" type="presParOf" srcId="{07D5B8E1-4878-41E3-BAC3-F3B5614DAF4C}" destId="{1AEF54C7-CA5F-4B93-BAAF-1601E3927037}" srcOrd="1" destOrd="0" presId="urn:microsoft.com/office/officeart/2018/2/layout/IconLabelList"/>
    <dgm:cxn modelId="{CC1CAA3E-C3CB-473B-BD84-57AF57FCB12E}" type="presParOf" srcId="{07D5B8E1-4878-41E3-BAC3-F3B5614DAF4C}" destId="{17B5C99A-A8F1-42BC-AD4C-323BB9F339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1DC7B79-35C3-463F-BA8E-A06B375162AB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68F124-3EDD-40B9-A1BF-68C6D276082A}">
      <dgm:prSet/>
      <dgm:spPr/>
      <dgm:t>
        <a:bodyPr/>
        <a:lstStyle/>
        <a:p>
          <a:r>
            <a:rPr lang="en-US"/>
            <a:t>Ergonomi: skjerm i øyehøyde (50–70 cm), 90–110° i hofte/kne</a:t>
          </a:r>
        </a:p>
      </dgm:t>
    </dgm:pt>
    <dgm:pt modelId="{9EB2DE3E-F778-4681-868A-0528FFD90664}" type="parTrans" cxnId="{ECC9DC8A-13F4-4E9B-8616-BFAB9952BC9A}">
      <dgm:prSet/>
      <dgm:spPr/>
      <dgm:t>
        <a:bodyPr/>
        <a:lstStyle/>
        <a:p>
          <a:endParaRPr lang="en-US"/>
        </a:p>
      </dgm:t>
    </dgm:pt>
    <dgm:pt modelId="{B19EA809-93A8-46C6-905B-611918E8E2CC}" type="sibTrans" cxnId="{ECC9DC8A-13F4-4E9B-8616-BFAB9952BC9A}">
      <dgm:prSet/>
      <dgm:spPr/>
      <dgm:t>
        <a:bodyPr/>
        <a:lstStyle/>
        <a:p>
          <a:endParaRPr lang="en-US"/>
        </a:p>
      </dgm:t>
    </dgm:pt>
    <dgm:pt modelId="{1D656936-8413-4815-B045-4417B4DADD7A}">
      <dgm:prSet/>
      <dgm:spPr/>
      <dgm:t>
        <a:bodyPr/>
        <a:lstStyle/>
        <a:p>
          <a:r>
            <a:rPr lang="en-US"/>
            <a:t>Pauser: 5 minutt hver 60–90 min, 30 min fysisk aktivitet daglig</a:t>
          </a:r>
        </a:p>
      </dgm:t>
    </dgm:pt>
    <dgm:pt modelId="{01A3010B-D2E5-4993-820D-8F291BCAD098}" type="parTrans" cxnId="{45B03296-4B8E-42EC-8ADB-5DE45ED4B28F}">
      <dgm:prSet/>
      <dgm:spPr/>
      <dgm:t>
        <a:bodyPr/>
        <a:lstStyle/>
        <a:p>
          <a:endParaRPr lang="en-US"/>
        </a:p>
      </dgm:t>
    </dgm:pt>
    <dgm:pt modelId="{64A9252A-F4F3-4A6C-83CB-8CBE6251F8F3}" type="sibTrans" cxnId="{45B03296-4B8E-42EC-8ADB-5DE45ED4B28F}">
      <dgm:prSet/>
      <dgm:spPr/>
      <dgm:t>
        <a:bodyPr/>
        <a:lstStyle/>
        <a:p>
          <a:endParaRPr lang="en-US"/>
        </a:p>
      </dgm:t>
    </dgm:pt>
    <dgm:pt modelId="{84C4670A-A86B-437A-A1A7-07BA7992A30D}">
      <dgm:prSet/>
      <dgm:spPr/>
      <dgm:t>
        <a:bodyPr/>
        <a:lstStyle/>
        <a:p>
          <a:r>
            <a:rPr lang="en-US"/>
            <a:t>Søvn og kost: minst 7 timer søvn, rikelig væske</a:t>
          </a:r>
        </a:p>
      </dgm:t>
    </dgm:pt>
    <dgm:pt modelId="{FC3A18B0-AD87-4690-9613-AD53C96BC6CC}" type="parTrans" cxnId="{9D1DDEDF-5255-4488-9A68-D28F26ADD598}">
      <dgm:prSet/>
      <dgm:spPr/>
      <dgm:t>
        <a:bodyPr/>
        <a:lstStyle/>
        <a:p>
          <a:endParaRPr lang="en-US"/>
        </a:p>
      </dgm:t>
    </dgm:pt>
    <dgm:pt modelId="{14BD6BE0-8385-41A5-8BC8-961B1DA1964A}" type="sibTrans" cxnId="{9D1DDEDF-5255-4488-9A68-D28F26ADD598}">
      <dgm:prSet/>
      <dgm:spPr/>
      <dgm:t>
        <a:bodyPr/>
        <a:lstStyle/>
        <a:p>
          <a:endParaRPr lang="en-US"/>
        </a:p>
      </dgm:t>
    </dgm:pt>
    <dgm:pt modelId="{F17B01EF-B7EE-41C5-B795-7D1144F95A25}">
      <dgm:prSet/>
      <dgm:spPr/>
      <dgm:t>
        <a:bodyPr/>
        <a:lstStyle/>
        <a:p>
          <a:r>
            <a:rPr lang="en-US"/>
            <a:t>Avvik: loggføring ved brudd på rutiner</a:t>
          </a:r>
        </a:p>
      </dgm:t>
    </dgm:pt>
    <dgm:pt modelId="{34BD193B-27A1-4533-8073-751D89A31138}" type="parTrans" cxnId="{851602A6-AC06-4F52-AD5C-D67D363F28B8}">
      <dgm:prSet/>
      <dgm:spPr/>
      <dgm:t>
        <a:bodyPr/>
        <a:lstStyle/>
        <a:p>
          <a:endParaRPr lang="en-US"/>
        </a:p>
      </dgm:t>
    </dgm:pt>
    <dgm:pt modelId="{C9B2DB60-8E68-4806-9EBE-2C7CCEE4EBA6}" type="sibTrans" cxnId="{851602A6-AC06-4F52-AD5C-D67D363F28B8}">
      <dgm:prSet/>
      <dgm:spPr/>
      <dgm:t>
        <a:bodyPr/>
        <a:lstStyle/>
        <a:p>
          <a:endParaRPr lang="en-US"/>
        </a:p>
      </dgm:t>
    </dgm:pt>
    <dgm:pt modelId="{E90C4177-7AE0-4709-9F18-39C33072C280}" type="pres">
      <dgm:prSet presAssocID="{51DC7B79-35C3-463F-BA8E-A06B375162AB}" presName="matrix" presStyleCnt="0">
        <dgm:presLayoutVars>
          <dgm:chMax val="1"/>
          <dgm:dir/>
          <dgm:resizeHandles val="exact"/>
        </dgm:presLayoutVars>
      </dgm:prSet>
      <dgm:spPr/>
    </dgm:pt>
    <dgm:pt modelId="{532E28B6-8B4D-49E7-8F64-29C5ABEA8956}" type="pres">
      <dgm:prSet presAssocID="{51DC7B79-35C3-463F-BA8E-A06B375162AB}" presName="diamond" presStyleLbl="bgShp" presStyleIdx="0" presStyleCnt="1"/>
      <dgm:spPr/>
    </dgm:pt>
    <dgm:pt modelId="{3FC72DE2-8BC3-400A-AE48-2A1B2B5AD88D}" type="pres">
      <dgm:prSet presAssocID="{51DC7B79-35C3-463F-BA8E-A06B375162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1C4F67-BAE7-419C-B141-80EE299FB7ED}" type="pres">
      <dgm:prSet presAssocID="{51DC7B79-35C3-463F-BA8E-A06B375162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9BFD83D-E7EC-4A8B-8B53-1E068806D734}" type="pres">
      <dgm:prSet presAssocID="{51DC7B79-35C3-463F-BA8E-A06B375162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39826B-4E44-4ED5-9C0E-F048E0E9295D}" type="pres">
      <dgm:prSet presAssocID="{51DC7B79-35C3-463F-BA8E-A06B375162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4FFA52F-2567-4F9A-929B-8E5A8CA4879F}" type="presOf" srcId="{51DC7B79-35C3-463F-BA8E-A06B375162AB}" destId="{E90C4177-7AE0-4709-9F18-39C33072C280}" srcOrd="0" destOrd="0" presId="urn:microsoft.com/office/officeart/2005/8/layout/matrix3"/>
    <dgm:cxn modelId="{52099440-2313-49CA-89E7-267CDC2B6F0C}" type="presOf" srcId="{4368F124-3EDD-40B9-A1BF-68C6D276082A}" destId="{3FC72DE2-8BC3-400A-AE48-2A1B2B5AD88D}" srcOrd="0" destOrd="0" presId="urn:microsoft.com/office/officeart/2005/8/layout/matrix3"/>
    <dgm:cxn modelId="{C9CC0568-E117-4B29-825B-7A8FADE061B8}" type="presOf" srcId="{F17B01EF-B7EE-41C5-B795-7D1144F95A25}" destId="{A939826B-4E44-4ED5-9C0E-F048E0E9295D}" srcOrd="0" destOrd="0" presId="urn:microsoft.com/office/officeart/2005/8/layout/matrix3"/>
    <dgm:cxn modelId="{5DE81880-E446-4C75-936A-91C55C26C378}" type="presOf" srcId="{84C4670A-A86B-437A-A1A7-07BA7992A30D}" destId="{49BFD83D-E7EC-4A8B-8B53-1E068806D734}" srcOrd="0" destOrd="0" presId="urn:microsoft.com/office/officeart/2005/8/layout/matrix3"/>
    <dgm:cxn modelId="{ECC9DC8A-13F4-4E9B-8616-BFAB9952BC9A}" srcId="{51DC7B79-35C3-463F-BA8E-A06B375162AB}" destId="{4368F124-3EDD-40B9-A1BF-68C6D276082A}" srcOrd="0" destOrd="0" parTransId="{9EB2DE3E-F778-4681-868A-0528FFD90664}" sibTransId="{B19EA809-93A8-46C6-905B-611918E8E2CC}"/>
    <dgm:cxn modelId="{45B03296-4B8E-42EC-8ADB-5DE45ED4B28F}" srcId="{51DC7B79-35C3-463F-BA8E-A06B375162AB}" destId="{1D656936-8413-4815-B045-4417B4DADD7A}" srcOrd="1" destOrd="0" parTransId="{01A3010B-D2E5-4993-820D-8F291BCAD098}" sibTransId="{64A9252A-F4F3-4A6C-83CB-8CBE6251F8F3}"/>
    <dgm:cxn modelId="{851602A6-AC06-4F52-AD5C-D67D363F28B8}" srcId="{51DC7B79-35C3-463F-BA8E-A06B375162AB}" destId="{F17B01EF-B7EE-41C5-B795-7D1144F95A25}" srcOrd="3" destOrd="0" parTransId="{34BD193B-27A1-4533-8073-751D89A31138}" sibTransId="{C9B2DB60-8E68-4806-9EBE-2C7CCEE4EBA6}"/>
    <dgm:cxn modelId="{750529B2-37DB-47A4-B7BE-C59B8601082D}" type="presOf" srcId="{1D656936-8413-4815-B045-4417B4DADD7A}" destId="{901C4F67-BAE7-419C-B141-80EE299FB7ED}" srcOrd="0" destOrd="0" presId="urn:microsoft.com/office/officeart/2005/8/layout/matrix3"/>
    <dgm:cxn modelId="{9D1DDEDF-5255-4488-9A68-D28F26ADD598}" srcId="{51DC7B79-35C3-463F-BA8E-A06B375162AB}" destId="{84C4670A-A86B-437A-A1A7-07BA7992A30D}" srcOrd="2" destOrd="0" parTransId="{FC3A18B0-AD87-4690-9613-AD53C96BC6CC}" sibTransId="{14BD6BE0-8385-41A5-8BC8-961B1DA1964A}"/>
    <dgm:cxn modelId="{763B236F-60D3-44D8-A9E1-B203A6B329B8}" type="presParOf" srcId="{E90C4177-7AE0-4709-9F18-39C33072C280}" destId="{532E28B6-8B4D-49E7-8F64-29C5ABEA8956}" srcOrd="0" destOrd="0" presId="urn:microsoft.com/office/officeart/2005/8/layout/matrix3"/>
    <dgm:cxn modelId="{810ED1A0-5C30-462B-A84C-6B37E788198D}" type="presParOf" srcId="{E90C4177-7AE0-4709-9F18-39C33072C280}" destId="{3FC72DE2-8BC3-400A-AE48-2A1B2B5AD88D}" srcOrd="1" destOrd="0" presId="urn:microsoft.com/office/officeart/2005/8/layout/matrix3"/>
    <dgm:cxn modelId="{464F85C6-41B4-488B-80F1-FAF0B519F7D6}" type="presParOf" srcId="{E90C4177-7AE0-4709-9F18-39C33072C280}" destId="{901C4F67-BAE7-419C-B141-80EE299FB7ED}" srcOrd="2" destOrd="0" presId="urn:microsoft.com/office/officeart/2005/8/layout/matrix3"/>
    <dgm:cxn modelId="{7FF9578B-FBD6-49F3-9179-ACEA3D02AFD2}" type="presParOf" srcId="{E90C4177-7AE0-4709-9F18-39C33072C280}" destId="{49BFD83D-E7EC-4A8B-8B53-1E068806D734}" srcOrd="3" destOrd="0" presId="urn:microsoft.com/office/officeart/2005/8/layout/matrix3"/>
    <dgm:cxn modelId="{95266C28-0604-4F3C-BE6A-21D0D6A64DC0}" type="presParOf" srcId="{E90C4177-7AE0-4709-9F18-39C33072C280}" destId="{A939826B-4E44-4ED5-9C0E-F048E0E9295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30E5C20-5927-4093-9D9F-27600723EF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D46E57-5C29-43A9-828D-78F61172EFD5}">
      <dgm:prSet/>
      <dgm:spPr/>
      <dgm:t>
        <a:bodyPr/>
        <a:lstStyle/>
        <a:p>
          <a:r>
            <a:rPr lang="en-US"/>
            <a:t>Ruteendring: /new-org i stedet for /process</a:t>
          </a:r>
        </a:p>
      </dgm:t>
    </dgm:pt>
    <dgm:pt modelId="{7AC7488A-2B8D-42F1-B86A-AD6C9C4CC7C1}" type="parTrans" cxnId="{7BACDC36-126C-4F95-9533-4774408675BF}">
      <dgm:prSet/>
      <dgm:spPr/>
      <dgm:t>
        <a:bodyPr/>
        <a:lstStyle/>
        <a:p>
          <a:endParaRPr lang="en-US"/>
        </a:p>
      </dgm:t>
    </dgm:pt>
    <dgm:pt modelId="{8D5A3CC5-8745-4E70-B6B5-EAEFF1128A78}" type="sibTrans" cxnId="{7BACDC36-126C-4F95-9533-4774408675BF}">
      <dgm:prSet/>
      <dgm:spPr/>
      <dgm:t>
        <a:bodyPr/>
        <a:lstStyle/>
        <a:p>
          <a:endParaRPr lang="en-US"/>
        </a:p>
      </dgm:t>
    </dgm:pt>
    <dgm:pt modelId="{F75AC334-A379-4E2F-9256-BBBB43B960D9}">
      <dgm:prSet/>
      <dgm:spPr/>
      <dgm:t>
        <a:bodyPr/>
        <a:lstStyle/>
        <a:p>
          <a:r>
            <a:rPr lang="en-US"/>
            <a:t>Felter fjernet: logo-opplasting, e-postdomene → erstattet med enkelt Description-felt</a:t>
          </a:r>
        </a:p>
      </dgm:t>
    </dgm:pt>
    <dgm:pt modelId="{59B13B98-F26A-4F12-835A-CF590D88BD54}" type="parTrans" cxnId="{7672B006-1008-4C14-A240-6ED21EE6C581}">
      <dgm:prSet/>
      <dgm:spPr/>
      <dgm:t>
        <a:bodyPr/>
        <a:lstStyle/>
        <a:p>
          <a:endParaRPr lang="en-US"/>
        </a:p>
      </dgm:t>
    </dgm:pt>
    <dgm:pt modelId="{C2E76801-A1F3-4852-B941-F69D054F3BCC}" type="sibTrans" cxnId="{7672B006-1008-4C14-A240-6ED21EE6C581}">
      <dgm:prSet/>
      <dgm:spPr/>
      <dgm:t>
        <a:bodyPr/>
        <a:lstStyle/>
        <a:p>
          <a:endParaRPr lang="en-US"/>
        </a:p>
      </dgm:t>
    </dgm:pt>
    <dgm:pt modelId="{11CC8316-785C-408B-83A2-3E48F89E3DAA}">
      <dgm:prSet/>
      <dgm:spPr/>
      <dgm:t>
        <a:bodyPr/>
        <a:lstStyle/>
        <a:p>
          <a:r>
            <a:rPr lang="en-US"/>
            <a:t>Tekniske justeringer: mindre Brreg-endringer uten andre uforutsette blokkeringer</a:t>
          </a:r>
        </a:p>
      </dgm:t>
    </dgm:pt>
    <dgm:pt modelId="{DFF31BF2-361B-4237-932A-B328E559609C}" type="parTrans" cxnId="{276423E5-6FDD-4183-947F-50E363D97534}">
      <dgm:prSet/>
      <dgm:spPr/>
      <dgm:t>
        <a:bodyPr/>
        <a:lstStyle/>
        <a:p>
          <a:endParaRPr lang="en-US"/>
        </a:p>
      </dgm:t>
    </dgm:pt>
    <dgm:pt modelId="{95C17F5F-014A-4E36-92D0-46A4EB3CD336}" type="sibTrans" cxnId="{276423E5-6FDD-4183-947F-50E363D97534}">
      <dgm:prSet/>
      <dgm:spPr/>
      <dgm:t>
        <a:bodyPr/>
        <a:lstStyle/>
        <a:p>
          <a:endParaRPr lang="en-US"/>
        </a:p>
      </dgm:t>
    </dgm:pt>
    <dgm:pt modelId="{03AA8162-4395-4B5E-B5E2-81D32B559D90}" type="pres">
      <dgm:prSet presAssocID="{F30E5C20-5927-4093-9D9F-27600723EFBA}" presName="linear" presStyleCnt="0">
        <dgm:presLayoutVars>
          <dgm:animLvl val="lvl"/>
          <dgm:resizeHandles val="exact"/>
        </dgm:presLayoutVars>
      </dgm:prSet>
      <dgm:spPr/>
    </dgm:pt>
    <dgm:pt modelId="{6C3B440B-A9DB-4250-A2DA-09DF3E11BC9C}" type="pres">
      <dgm:prSet presAssocID="{6AD46E57-5C29-43A9-828D-78F61172EF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4E760A3-0AD6-4368-8510-E4C951F50781}" type="pres">
      <dgm:prSet presAssocID="{8D5A3CC5-8745-4E70-B6B5-EAEFF1128A78}" presName="spacer" presStyleCnt="0"/>
      <dgm:spPr/>
    </dgm:pt>
    <dgm:pt modelId="{D8BE0670-3A8E-403F-894C-ADA8B311236B}" type="pres">
      <dgm:prSet presAssocID="{F75AC334-A379-4E2F-9256-BBBB43B960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B4F013-A44F-468F-AFE3-692453F40057}" type="pres">
      <dgm:prSet presAssocID="{C2E76801-A1F3-4852-B941-F69D054F3BCC}" presName="spacer" presStyleCnt="0"/>
      <dgm:spPr/>
    </dgm:pt>
    <dgm:pt modelId="{7AA57133-42FC-42AB-B650-DC7213DFF35D}" type="pres">
      <dgm:prSet presAssocID="{11CC8316-785C-408B-83A2-3E48F89E3DA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228BF03-768D-419B-9117-FFD2A4FA96C0}" type="presOf" srcId="{F30E5C20-5927-4093-9D9F-27600723EFBA}" destId="{03AA8162-4395-4B5E-B5E2-81D32B559D90}" srcOrd="0" destOrd="0" presId="urn:microsoft.com/office/officeart/2005/8/layout/vList2"/>
    <dgm:cxn modelId="{7672B006-1008-4C14-A240-6ED21EE6C581}" srcId="{F30E5C20-5927-4093-9D9F-27600723EFBA}" destId="{F75AC334-A379-4E2F-9256-BBBB43B960D9}" srcOrd="1" destOrd="0" parTransId="{59B13B98-F26A-4F12-835A-CF590D88BD54}" sibTransId="{C2E76801-A1F3-4852-B941-F69D054F3BCC}"/>
    <dgm:cxn modelId="{97F55513-2A3F-496F-9D45-7C25F386E37F}" type="presOf" srcId="{6AD46E57-5C29-43A9-828D-78F61172EFD5}" destId="{6C3B440B-A9DB-4250-A2DA-09DF3E11BC9C}" srcOrd="0" destOrd="0" presId="urn:microsoft.com/office/officeart/2005/8/layout/vList2"/>
    <dgm:cxn modelId="{7BACDC36-126C-4F95-9533-4774408675BF}" srcId="{F30E5C20-5927-4093-9D9F-27600723EFBA}" destId="{6AD46E57-5C29-43A9-828D-78F61172EFD5}" srcOrd="0" destOrd="0" parTransId="{7AC7488A-2B8D-42F1-B86A-AD6C9C4CC7C1}" sibTransId="{8D5A3CC5-8745-4E70-B6B5-EAEFF1128A78}"/>
    <dgm:cxn modelId="{44FB988C-A810-4C9A-BB61-00CFE25CD031}" type="presOf" srcId="{11CC8316-785C-408B-83A2-3E48F89E3DAA}" destId="{7AA57133-42FC-42AB-B650-DC7213DFF35D}" srcOrd="0" destOrd="0" presId="urn:microsoft.com/office/officeart/2005/8/layout/vList2"/>
    <dgm:cxn modelId="{28FBF1D7-8D50-4582-B23E-D38A76F0C6D4}" type="presOf" srcId="{F75AC334-A379-4E2F-9256-BBBB43B960D9}" destId="{D8BE0670-3A8E-403F-894C-ADA8B311236B}" srcOrd="0" destOrd="0" presId="urn:microsoft.com/office/officeart/2005/8/layout/vList2"/>
    <dgm:cxn modelId="{276423E5-6FDD-4183-947F-50E363D97534}" srcId="{F30E5C20-5927-4093-9D9F-27600723EFBA}" destId="{11CC8316-785C-408B-83A2-3E48F89E3DAA}" srcOrd="2" destOrd="0" parTransId="{DFF31BF2-361B-4237-932A-B328E559609C}" sibTransId="{95C17F5F-014A-4E36-92D0-46A4EB3CD336}"/>
    <dgm:cxn modelId="{46105106-C7FA-410B-A1BB-CA6BC7210E87}" type="presParOf" srcId="{03AA8162-4395-4B5E-B5E2-81D32B559D90}" destId="{6C3B440B-A9DB-4250-A2DA-09DF3E11BC9C}" srcOrd="0" destOrd="0" presId="urn:microsoft.com/office/officeart/2005/8/layout/vList2"/>
    <dgm:cxn modelId="{19FFDC58-DB30-451D-A4D1-834798964341}" type="presParOf" srcId="{03AA8162-4395-4B5E-B5E2-81D32B559D90}" destId="{64E760A3-0AD6-4368-8510-E4C951F50781}" srcOrd="1" destOrd="0" presId="urn:microsoft.com/office/officeart/2005/8/layout/vList2"/>
    <dgm:cxn modelId="{945FB315-6D88-4250-91EB-027DD76B6757}" type="presParOf" srcId="{03AA8162-4395-4B5E-B5E2-81D32B559D90}" destId="{D8BE0670-3A8E-403F-894C-ADA8B311236B}" srcOrd="2" destOrd="0" presId="urn:microsoft.com/office/officeart/2005/8/layout/vList2"/>
    <dgm:cxn modelId="{CA09CF3C-50D5-4A5A-AFFF-5259016560F6}" type="presParOf" srcId="{03AA8162-4395-4B5E-B5E2-81D32B559D90}" destId="{35B4F013-A44F-468F-AFE3-692453F40057}" srcOrd="3" destOrd="0" presId="urn:microsoft.com/office/officeart/2005/8/layout/vList2"/>
    <dgm:cxn modelId="{9212D2D9-39EB-4EC0-AAE2-824762E1C8FB}" type="presParOf" srcId="{03AA8162-4395-4B5E-B5E2-81D32B559D90}" destId="{7AA57133-42FC-42AB-B650-DC7213DFF3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FDB30E-2BE2-4CE4-805A-AE9D36F136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FE4A39-E9B6-43F9-9C69-F8A444552DCD}">
      <dgm:prSet/>
      <dgm:spPr/>
      <dgm:t>
        <a:bodyPr/>
        <a:lstStyle/>
        <a:p>
          <a:r>
            <a:rPr lang="en-US"/>
            <a:t>Betydningen av tidlig proof-of-concept i produksjonsmiljø</a:t>
          </a:r>
        </a:p>
      </dgm:t>
    </dgm:pt>
    <dgm:pt modelId="{FC7DB74C-9E0B-4E30-86B6-42E5CAB8982C}" type="parTrans" cxnId="{BDF9975D-629A-4984-A40C-53F376C30FFC}">
      <dgm:prSet/>
      <dgm:spPr/>
      <dgm:t>
        <a:bodyPr/>
        <a:lstStyle/>
        <a:p>
          <a:endParaRPr lang="en-US"/>
        </a:p>
      </dgm:t>
    </dgm:pt>
    <dgm:pt modelId="{552A415B-A49E-43D1-8528-6C15F64A2FD4}" type="sibTrans" cxnId="{BDF9975D-629A-4984-A40C-53F376C30FFC}">
      <dgm:prSet/>
      <dgm:spPr/>
      <dgm:t>
        <a:bodyPr/>
        <a:lstStyle/>
        <a:p>
          <a:endParaRPr lang="en-US"/>
        </a:p>
      </dgm:t>
    </dgm:pt>
    <dgm:pt modelId="{AE12F18B-E5D2-4BF9-8C2A-68E99FDEA9D9}">
      <dgm:prSet/>
      <dgm:spPr/>
      <dgm:t>
        <a:bodyPr/>
        <a:lstStyle/>
        <a:p>
          <a:r>
            <a:rPr lang="en-US"/>
            <a:t>Strukturert Git-arbeid: feature-branches og små commits</a:t>
          </a:r>
        </a:p>
      </dgm:t>
    </dgm:pt>
    <dgm:pt modelId="{1B4277E6-D2C8-45E4-BC88-D9CFFAEFB391}" type="parTrans" cxnId="{38F250A8-BA3E-4441-8C8C-534F47F293E3}">
      <dgm:prSet/>
      <dgm:spPr/>
      <dgm:t>
        <a:bodyPr/>
        <a:lstStyle/>
        <a:p>
          <a:endParaRPr lang="en-US"/>
        </a:p>
      </dgm:t>
    </dgm:pt>
    <dgm:pt modelId="{DC8A7139-B57E-408A-A4E9-6C97EE58A7FB}" type="sibTrans" cxnId="{38F250A8-BA3E-4441-8C8C-534F47F293E3}">
      <dgm:prSet/>
      <dgm:spPr/>
      <dgm:t>
        <a:bodyPr/>
        <a:lstStyle/>
        <a:p>
          <a:endParaRPr lang="en-US"/>
        </a:p>
      </dgm:t>
    </dgm:pt>
    <dgm:pt modelId="{B06D8794-8FA0-4AC1-A2B3-0870D9C00363}">
      <dgm:prSet/>
      <dgm:spPr/>
      <dgm:t>
        <a:bodyPr/>
        <a:lstStyle/>
        <a:p>
          <a:r>
            <a:rPr lang="en-US"/>
            <a:t>Planlegg for API-avhengigheter (Enhetsregisteret vs. Gitea)</a:t>
          </a:r>
        </a:p>
      </dgm:t>
    </dgm:pt>
    <dgm:pt modelId="{426176AB-D2DC-49A3-9BFA-74EAC737DAFE}" type="parTrans" cxnId="{57717423-327E-4CF2-BB48-D67ED5FF9C77}">
      <dgm:prSet/>
      <dgm:spPr/>
      <dgm:t>
        <a:bodyPr/>
        <a:lstStyle/>
        <a:p>
          <a:endParaRPr lang="en-US"/>
        </a:p>
      </dgm:t>
    </dgm:pt>
    <dgm:pt modelId="{734F56A8-B99D-448A-AEB6-95017EEACEC8}" type="sibTrans" cxnId="{57717423-327E-4CF2-BB48-D67ED5FF9C77}">
      <dgm:prSet/>
      <dgm:spPr/>
      <dgm:t>
        <a:bodyPr/>
        <a:lstStyle/>
        <a:p>
          <a:endParaRPr lang="en-US"/>
        </a:p>
      </dgm:t>
    </dgm:pt>
    <dgm:pt modelId="{D373E844-0F9F-46E7-8FAF-5D2D4BFFD260}" type="pres">
      <dgm:prSet presAssocID="{F8FDB30E-2BE2-4CE4-805A-AE9D36F13620}" presName="root" presStyleCnt="0">
        <dgm:presLayoutVars>
          <dgm:dir/>
          <dgm:resizeHandles val="exact"/>
        </dgm:presLayoutVars>
      </dgm:prSet>
      <dgm:spPr/>
    </dgm:pt>
    <dgm:pt modelId="{666015B3-DAEC-4C23-BC1A-711FA187B1D7}" type="pres">
      <dgm:prSet presAssocID="{27FE4A39-E9B6-43F9-9C69-F8A444552DCD}" presName="compNode" presStyleCnt="0"/>
      <dgm:spPr/>
    </dgm:pt>
    <dgm:pt modelId="{735AB839-E158-4A85-9904-2374439F9080}" type="pres">
      <dgm:prSet presAssocID="{27FE4A39-E9B6-43F9-9C69-F8A444552D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6DDA36BF-74AB-44CC-9EBD-FAE92FDFC7B5}" type="pres">
      <dgm:prSet presAssocID="{27FE4A39-E9B6-43F9-9C69-F8A444552DCD}" presName="spaceRect" presStyleCnt="0"/>
      <dgm:spPr/>
    </dgm:pt>
    <dgm:pt modelId="{867E9FFB-0B34-408F-AC20-2326624AA2E6}" type="pres">
      <dgm:prSet presAssocID="{27FE4A39-E9B6-43F9-9C69-F8A444552DCD}" presName="textRect" presStyleLbl="revTx" presStyleIdx="0" presStyleCnt="3">
        <dgm:presLayoutVars>
          <dgm:chMax val="1"/>
          <dgm:chPref val="1"/>
        </dgm:presLayoutVars>
      </dgm:prSet>
      <dgm:spPr/>
    </dgm:pt>
    <dgm:pt modelId="{5D114B24-CE79-45B5-9689-59956F91CCAC}" type="pres">
      <dgm:prSet presAssocID="{552A415B-A49E-43D1-8528-6C15F64A2FD4}" presName="sibTrans" presStyleCnt="0"/>
      <dgm:spPr/>
    </dgm:pt>
    <dgm:pt modelId="{16486A19-41F3-4090-B6DB-55ADCD1B5FA2}" type="pres">
      <dgm:prSet presAssocID="{AE12F18B-E5D2-4BF9-8C2A-68E99FDEA9D9}" presName="compNode" presStyleCnt="0"/>
      <dgm:spPr/>
    </dgm:pt>
    <dgm:pt modelId="{2561F782-6695-4EDE-8CC3-F152C510A8C8}" type="pres">
      <dgm:prSet presAssocID="{AE12F18B-E5D2-4BF9-8C2A-68E99FDEA9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"/>
        </a:ext>
      </dgm:extLst>
    </dgm:pt>
    <dgm:pt modelId="{A8B4F817-1F32-46CE-B70E-EF9B6389C999}" type="pres">
      <dgm:prSet presAssocID="{AE12F18B-E5D2-4BF9-8C2A-68E99FDEA9D9}" presName="spaceRect" presStyleCnt="0"/>
      <dgm:spPr/>
    </dgm:pt>
    <dgm:pt modelId="{7DD302B8-2F29-49C3-B6A3-B99F98F04A9A}" type="pres">
      <dgm:prSet presAssocID="{AE12F18B-E5D2-4BF9-8C2A-68E99FDEA9D9}" presName="textRect" presStyleLbl="revTx" presStyleIdx="1" presStyleCnt="3">
        <dgm:presLayoutVars>
          <dgm:chMax val="1"/>
          <dgm:chPref val="1"/>
        </dgm:presLayoutVars>
      </dgm:prSet>
      <dgm:spPr/>
    </dgm:pt>
    <dgm:pt modelId="{18A1E835-239D-4408-B3B8-E46C8809C528}" type="pres">
      <dgm:prSet presAssocID="{DC8A7139-B57E-408A-A4E9-6C97EE58A7FB}" presName="sibTrans" presStyleCnt="0"/>
      <dgm:spPr/>
    </dgm:pt>
    <dgm:pt modelId="{4D924357-D09B-484D-BFB0-ECDC4E090FBB}" type="pres">
      <dgm:prSet presAssocID="{B06D8794-8FA0-4AC1-A2B3-0870D9C00363}" presName="compNode" presStyleCnt="0"/>
      <dgm:spPr/>
    </dgm:pt>
    <dgm:pt modelId="{9C12B6B4-A144-49F8-8B36-FD0F2C43DD4D}" type="pres">
      <dgm:prSet presAssocID="{B06D8794-8FA0-4AC1-A2B3-0870D9C003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07B5CD-3525-44AA-897D-1B42AF56EAF0}" type="pres">
      <dgm:prSet presAssocID="{B06D8794-8FA0-4AC1-A2B3-0870D9C00363}" presName="spaceRect" presStyleCnt="0"/>
      <dgm:spPr/>
    </dgm:pt>
    <dgm:pt modelId="{E4B48ED5-B115-46FF-97A4-E6AE63913545}" type="pres">
      <dgm:prSet presAssocID="{B06D8794-8FA0-4AC1-A2B3-0870D9C003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E0D00D-F7DD-4589-8AF3-912E1AB1E556}" type="presOf" srcId="{B06D8794-8FA0-4AC1-A2B3-0870D9C00363}" destId="{E4B48ED5-B115-46FF-97A4-E6AE63913545}" srcOrd="0" destOrd="0" presId="urn:microsoft.com/office/officeart/2018/2/layout/IconLabelList"/>
    <dgm:cxn modelId="{57717423-327E-4CF2-BB48-D67ED5FF9C77}" srcId="{F8FDB30E-2BE2-4CE4-805A-AE9D36F13620}" destId="{B06D8794-8FA0-4AC1-A2B3-0870D9C00363}" srcOrd="2" destOrd="0" parTransId="{426176AB-D2DC-49A3-9BFA-74EAC737DAFE}" sibTransId="{734F56A8-B99D-448A-AEB6-95017EEACEC8}"/>
    <dgm:cxn modelId="{3EB7B631-09A4-4ECB-BE14-3F67E7F7A04D}" type="presOf" srcId="{27FE4A39-E9B6-43F9-9C69-F8A444552DCD}" destId="{867E9FFB-0B34-408F-AC20-2326624AA2E6}" srcOrd="0" destOrd="0" presId="urn:microsoft.com/office/officeart/2018/2/layout/IconLabelList"/>
    <dgm:cxn modelId="{BDF9975D-629A-4984-A40C-53F376C30FFC}" srcId="{F8FDB30E-2BE2-4CE4-805A-AE9D36F13620}" destId="{27FE4A39-E9B6-43F9-9C69-F8A444552DCD}" srcOrd="0" destOrd="0" parTransId="{FC7DB74C-9E0B-4E30-86B6-42E5CAB8982C}" sibTransId="{552A415B-A49E-43D1-8528-6C15F64A2FD4}"/>
    <dgm:cxn modelId="{B27D4E45-4DC2-431E-AE9D-509AC538B619}" type="presOf" srcId="{AE12F18B-E5D2-4BF9-8C2A-68E99FDEA9D9}" destId="{7DD302B8-2F29-49C3-B6A3-B99F98F04A9A}" srcOrd="0" destOrd="0" presId="urn:microsoft.com/office/officeart/2018/2/layout/IconLabelList"/>
    <dgm:cxn modelId="{38F250A8-BA3E-4441-8C8C-534F47F293E3}" srcId="{F8FDB30E-2BE2-4CE4-805A-AE9D36F13620}" destId="{AE12F18B-E5D2-4BF9-8C2A-68E99FDEA9D9}" srcOrd="1" destOrd="0" parTransId="{1B4277E6-D2C8-45E4-BC88-D9CFFAEFB391}" sibTransId="{DC8A7139-B57E-408A-A4E9-6C97EE58A7FB}"/>
    <dgm:cxn modelId="{0A079BF8-6DD2-48B4-AECA-4E1951D0AB8B}" type="presOf" srcId="{F8FDB30E-2BE2-4CE4-805A-AE9D36F13620}" destId="{D373E844-0F9F-46E7-8FAF-5D2D4BFFD260}" srcOrd="0" destOrd="0" presId="urn:microsoft.com/office/officeart/2018/2/layout/IconLabelList"/>
    <dgm:cxn modelId="{E5E108E4-F352-4C10-BF80-92C224B98D48}" type="presParOf" srcId="{D373E844-0F9F-46E7-8FAF-5D2D4BFFD260}" destId="{666015B3-DAEC-4C23-BC1A-711FA187B1D7}" srcOrd="0" destOrd="0" presId="urn:microsoft.com/office/officeart/2018/2/layout/IconLabelList"/>
    <dgm:cxn modelId="{36B1F7EA-494C-449D-A921-FCB188E0651A}" type="presParOf" srcId="{666015B3-DAEC-4C23-BC1A-711FA187B1D7}" destId="{735AB839-E158-4A85-9904-2374439F9080}" srcOrd="0" destOrd="0" presId="urn:microsoft.com/office/officeart/2018/2/layout/IconLabelList"/>
    <dgm:cxn modelId="{437F8ED2-8D4C-4B8E-A305-800B2173F520}" type="presParOf" srcId="{666015B3-DAEC-4C23-BC1A-711FA187B1D7}" destId="{6DDA36BF-74AB-44CC-9EBD-FAE92FDFC7B5}" srcOrd="1" destOrd="0" presId="urn:microsoft.com/office/officeart/2018/2/layout/IconLabelList"/>
    <dgm:cxn modelId="{36EE1F7E-82C8-4F88-92D9-96AEB8981F26}" type="presParOf" srcId="{666015B3-DAEC-4C23-BC1A-711FA187B1D7}" destId="{867E9FFB-0B34-408F-AC20-2326624AA2E6}" srcOrd="2" destOrd="0" presId="urn:microsoft.com/office/officeart/2018/2/layout/IconLabelList"/>
    <dgm:cxn modelId="{429D8DD9-9776-4986-8C9C-EE4504615346}" type="presParOf" srcId="{D373E844-0F9F-46E7-8FAF-5D2D4BFFD260}" destId="{5D114B24-CE79-45B5-9689-59956F91CCAC}" srcOrd="1" destOrd="0" presId="urn:microsoft.com/office/officeart/2018/2/layout/IconLabelList"/>
    <dgm:cxn modelId="{4361D05E-A849-4718-9116-6CB4FDCDFE88}" type="presParOf" srcId="{D373E844-0F9F-46E7-8FAF-5D2D4BFFD260}" destId="{16486A19-41F3-4090-B6DB-55ADCD1B5FA2}" srcOrd="2" destOrd="0" presId="urn:microsoft.com/office/officeart/2018/2/layout/IconLabelList"/>
    <dgm:cxn modelId="{9012EFA6-A836-4FC6-B2BF-F29449DF3DEC}" type="presParOf" srcId="{16486A19-41F3-4090-B6DB-55ADCD1B5FA2}" destId="{2561F782-6695-4EDE-8CC3-F152C510A8C8}" srcOrd="0" destOrd="0" presId="urn:microsoft.com/office/officeart/2018/2/layout/IconLabelList"/>
    <dgm:cxn modelId="{41333B3B-6B0B-4F4A-A2CE-50B262E8D686}" type="presParOf" srcId="{16486A19-41F3-4090-B6DB-55ADCD1B5FA2}" destId="{A8B4F817-1F32-46CE-B70E-EF9B6389C999}" srcOrd="1" destOrd="0" presId="urn:microsoft.com/office/officeart/2018/2/layout/IconLabelList"/>
    <dgm:cxn modelId="{D4C00E90-DDAD-40D8-99F0-2DC79A796727}" type="presParOf" srcId="{16486A19-41F3-4090-B6DB-55ADCD1B5FA2}" destId="{7DD302B8-2F29-49C3-B6A3-B99F98F04A9A}" srcOrd="2" destOrd="0" presId="urn:microsoft.com/office/officeart/2018/2/layout/IconLabelList"/>
    <dgm:cxn modelId="{EF9065C0-A168-40C1-9DB6-C4FD5B7C5D42}" type="presParOf" srcId="{D373E844-0F9F-46E7-8FAF-5D2D4BFFD260}" destId="{18A1E835-239D-4408-B3B8-E46C8809C528}" srcOrd="3" destOrd="0" presId="urn:microsoft.com/office/officeart/2018/2/layout/IconLabelList"/>
    <dgm:cxn modelId="{09EB8AE5-2F43-4113-94E4-739E63E72F2C}" type="presParOf" srcId="{D373E844-0F9F-46E7-8FAF-5D2D4BFFD260}" destId="{4D924357-D09B-484D-BFB0-ECDC4E090FBB}" srcOrd="4" destOrd="0" presId="urn:microsoft.com/office/officeart/2018/2/layout/IconLabelList"/>
    <dgm:cxn modelId="{EA79D5C7-355A-452B-8C84-7485D3889A07}" type="presParOf" srcId="{4D924357-D09B-484D-BFB0-ECDC4E090FBB}" destId="{9C12B6B4-A144-49F8-8B36-FD0F2C43DD4D}" srcOrd="0" destOrd="0" presId="urn:microsoft.com/office/officeart/2018/2/layout/IconLabelList"/>
    <dgm:cxn modelId="{5A13A3C3-9266-4284-B9AE-67E1DAC22BA3}" type="presParOf" srcId="{4D924357-D09B-484D-BFB0-ECDC4E090FBB}" destId="{EE07B5CD-3525-44AA-897D-1B42AF56EAF0}" srcOrd="1" destOrd="0" presId="urn:microsoft.com/office/officeart/2018/2/layout/IconLabelList"/>
    <dgm:cxn modelId="{5ABB19E8-B57D-40B2-A0C4-DC4B0B77D355}" type="presParOf" srcId="{4D924357-D09B-484D-BFB0-ECDC4E090FBB}" destId="{E4B48ED5-B115-46FF-97A4-E6AE639135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31FBDC4-2CC2-4C87-B609-FF9342B466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B6BEDC-3C8F-4E71-BE05-86400DBA9485}">
      <dgm:prSet/>
      <dgm:spPr/>
      <dgm:t>
        <a:bodyPr/>
        <a:lstStyle/>
        <a:p>
          <a:pPr>
            <a:defRPr cap="all"/>
          </a:pPr>
          <a:r>
            <a:rPr lang="en-US"/>
            <a:t>Grundig planleggingsdokument med god veiledergodkjenning</a:t>
          </a:r>
        </a:p>
      </dgm:t>
    </dgm:pt>
    <dgm:pt modelId="{E6F81901-639E-4BF2-8F11-11C5635AE6B5}" type="parTrans" cxnId="{7103388C-11FA-4150-BC20-3F8DA0BE080E}">
      <dgm:prSet/>
      <dgm:spPr/>
      <dgm:t>
        <a:bodyPr/>
        <a:lstStyle/>
        <a:p>
          <a:endParaRPr lang="en-US"/>
        </a:p>
      </dgm:t>
    </dgm:pt>
    <dgm:pt modelId="{D85EB5B1-F2AA-48E2-8DC0-7D8A01A819AB}" type="sibTrans" cxnId="{7103388C-11FA-4150-BC20-3F8DA0BE080E}">
      <dgm:prSet/>
      <dgm:spPr/>
      <dgm:t>
        <a:bodyPr/>
        <a:lstStyle/>
        <a:p>
          <a:endParaRPr lang="en-US"/>
        </a:p>
      </dgm:t>
    </dgm:pt>
    <dgm:pt modelId="{F1F96DDD-29E0-46C6-9516-1485F5BAE677}">
      <dgm:prSet/>
      <dgm:spPr/>
      <dgm:t>
        <a:bodyPr/>
        <a:lstStyle/>
        <a:p>
          <a:pPr>
            <a:defRPr cap="all"/>
          </a:pPr>
          <a:r>
            <a:rPr lang="en-US"/>
            <a:t>Rask oppsett av React-frontend og PAT-validering lokalt</a:t>
          </a:r>
        </a:p>
      </dgm:t>
    </dgm:pt>
    <dgm:pt modelId="{B16DDD3B-709D-4994-A0A4-6474B8573B0C}" type="parTrans" cxnId="{59BC32B1-6DEF-45E6-B671-FA3E97830B1D}">
      <dgm:prSet/>
      <dgm:spPr/>
      <dgm:t>
        <a:bodyPr/>
        <a:lstStyle/>
        <a:p>
          <a:endParaRPr lang="en-US"/>
        </a:p>
      </dgm:t>
    </dgm:pt>
    <dgm:pt modelId="{2F262E96-0652-48C0-ADA8-3266EAF97D78}" type="sibTrans" cxnId="{59BC32B1-6DEF-45E6-B671-FA3E97830B1D}">
      <dgm:prSet/>
      <dgm:spPr/>
      <dgm:t>
        <a:bodyPr/>
        <a:lstStyle/>
        <a:p>
          <a:endParaRPr lang="en-US"/>
        </a:p>
      </dgm:t>
    </dgm:pt>
    <dgm:pt modelId="{16C4F59A-DF48-4594-8107-A700E05347BA}">
      <dgm:prSet/>
      <dgm:spPr/>
      <dgm:t>
        <a:bodyPr/>
        <a:lstStyle/>
        <a:p>
          <a:pPr>
            <a:defRPr cap="all"/>
          </a:pPr>
          <a:r>
            <a:rPr lang="en-US"/>
            <a:t>Effektiv kommunikasjon og logging av feilsøking</a:t>
          </a:r>
        </a:p>
      </dgm:t>
    </dgm:pt>
    <dgm:pt modelId="{518D9D39-D88C-48B1-8593-6CFB858C6C04}" type="parTrans" cxnId="{8B47E410-46CF-4256-A83E-AD08C569FDE0}">
      <dgm:prSet/>
      <dgm:spPr/>
      <dgm:t>
        <a:bodyPr/>
        <a:lstStyle/>
        <a:p>
          <a:endParaRPr lang="en-US"/>
        </a:p>
      </dgm:t>
    </dgm:pt>
    <dgm:pt modelId="{60BB11E0-5EE4-4731-9400-4AE2F86C0104}" type="sibTrans" cxnId="{8B47E410-46CF-4256-A83E-AD08C569FDE0}">
      <dgm:prSet/>
      <dgm:spPr/>
      <dgm:t>
        <a:bodyPr/>
        <a:lstStyle/>
        <a:p>
          <a:endParaRPr lang="en-US"/>
        </a:p>
      </dgm:t>
    </dgm:pt>
    <dgm:pt modelId="{DA5B7D06-0E1F-43B4-9688-127BD84BE04E}" type="pres">
      <dgm:prSet presAssocID="{B31FBDC4-2CC2-4C87-B609-FF9342B4662B}" presName="root" presStyleCnt="0">
        <dgm:presLayoutVars>
          <dgm:dir/>
          <dgm:resizeHandles val="exact"/>
        </dgm:presLayoutVars>
      </dgm:prSet>
      <dgm:spPr/>
    </dgm:pt>
    <dgm:pt modelId="{A0F27FD3-FC63-4767-8AF7-BCBCEAB91142}" type="pres">
      <dgm:prSet presAssocID="{EFB6BEDC-3C8F-4E71-BE05-86400DBA9485}" presName="compNode" presStyleCnt="0"/>
      <dgm:spPr/>
    </dgm:pt>
    <dgm:pt modelId="{FA546CBC-77DB-4C63-9047-695EFDC129BD}" type="pres">
      <dgm:prSet presAssocID="{EFB6BEDC-3C8F-4E71-BE05-86400DBA94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86DC03-03DF-49E6-8B4E-04EE368E85B3}" type="pres">
      <dgm:prSet presAssocID="{EFB6BEDC-3C8F-4E71-BE05-86400DBA94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5E3EAC83-AF43-487F-A62C-672B4FA04034}" type="pres">
      <dgm:prSet presAssocID="{EFB6BEDC-3C8F-4E71-BE05-86400DBA9485}" presName="spaceRect" presStyleCnt="0"/>
      <dgm:spPr/>
    </dgm:pt>
    <dgm:pt modelId="{3F3658F2-9D34-4DE4-B147-E934ED6E50D0}" type="pres">
      <dgm:prSet presAssocID="{EFB6BEDC-3C8F-4E71-BE05-86400DBA9485}" presName="textRect" presStyleLbl="revTx" presStyleIdx="0" presStyleCnt="3">
        <dgm:presLayoutVars>
          <dgm:chMax val="1"/>
          <dgm:chPref val="1"/>
        </dgm:presLayoutVars>
      </dgm:prSet>
      <dgm:spPr/>
    </dgm:pt>
    <dgm:pt modelId="{7BA367D0-6046-4667-BB6C-AA0A88B1144F}" type="pres">
      <dgm:prSet presAssocID="{D85EB5B1-F2AA-48E2-8DC0-7D8A01A819AB}" presName="sibTrans" presStyleCnt="0"/>
      <dgm:spPr/>
    </dgm:pt>
    <dgm:pt modelId="{A0EE45E1-D556-4A77-8B09-64BE460A26B8}" type="pres">
      <dgm:prSet presAssocID="{F1F96DDD-29E0-46C6-9516-1485F5BAE677}" presName="compNode" presStyleCnt="0"/>
      <dgm:spPr/>
    </dgm:pt>
    <dgm:pt modelId="{7F8C3304-1D18-44C5-A019-B31A16FA4B6F}" type="pres">
      <dgm:prSet presAssocID="{F1F96DDD-29E0-46C6-9516-1485F5BAE67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9C38D8-CAA0-4CD7-8AD6-564CD126D605}" type="pres">
      <dgm:prSet presAssocID="{F1F96DDD-29E0-46C6-9516-1485F5BAE6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essor"/>
        </a:ext>
      </dgm:extLst>
    </dgm:pt>
    <dgm:pt modelId="{60E762F1-4DA4-48B0-9E33-790F0DBFA51F}" type="pres">
      <dgm:prSet presAssocID="{F1F96DDD-29E0-46C6-9516-1485F5BAE677}" presName="spaceRect" presStyleCnt="0"/>
      <dgm:spPr/>
    </dgm:pt>
    <dgm:pt modelId="{23137273-04FB-45A6-B288-0606DF5B625A}" type="pres">
      <dgm:prSet presAssocID="{F1F96DDD-29E0-46C6-9516-1485F5BAE677}" presName="textRect" presStyleLbl="revTx" presStyleIdx="1" presStyleCnt="3">
        <dgm:presLayoutVars>
          <dgm:chMax val="1"/>
          <dgm:chPref val="1"/>
        </dgm:presLayoutVars>
      </dgm:prSet>
      <dgm:spPr/>
    </dgm:pt>
    <dgm:pt modelId="{E07C6BF3-8211-436C-832A-8B03F850AE9D}" type="pres">
      <dgm:prSet presAssocID="{2F262E96-0652-48C0-ADA8-3266EAF97D78}" presName="sibTrans" presStyleCnt="0"/>
      <dgm:spPr/>
    </dgm:pt>
    <dgm:pt modelId="{E2D86F1F-32D3-422D-9FAD-C64853FA9CC5}" type="pres">
      <dgm:prSet presAssocID="{16C4F59A-DF48-4594-8107-A700E05347BA}" presName="compNode" presStyleCnt="0"/>
      <dgm:spPr/>
    </dgm:pt>
    <dgm:pt modelId="{C005DD6B-702F-4A54-B163-7E434E4B0706}" type="pres">
      <dgm:prSet presAssocID="{16C4F59A-DF48-4594-8107-A700E05347B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544078-E402-490E-BB76-1166A08BA342}" type="pres">
      <dgm:prSet presAssocID="{16C4F59A-DF48-4594-8107-A700E05347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6590982-6178-4811-9653-EF93BF4FE99F}" type="pres">
      <dgm:prSet presAssocID="{16C4F59A-DF48-4594-8107-A700E05347BA}" presName="spaceRect" presStyleCnt="0"/>
      <dgm:spPr/>
    </dgm:pt>
    <dgm:pt modelId="{64DACDD3-5DED-46A3-BA05-5013BBE8F4F7}" type="pres">
      <dgm:prSet presAssocID="{16C4F59A-DF48-4594-8107-A700E05347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47E410-46CF-4256-A83E-AD08C569FDE0}" srcId="{B31FBDC4-2CC2-4C87-B609-FF9342B4662B}" destId="{16C4F59A-DF48-4594-8107-A700E05347BA}" srcOrd="2" destOrd="0" parTransId="{518D9D39-D88C-48B1-8593-6CFB858C6C04}" sibTransId="{60BB11E0-5EE4-4731-9400-4AE2F86C0104}"/>
    <dgm:cxn modelId="{E19EED5D-462D-4C19-8FB2-10BC5CC9041F}" type="presOf" srcId="{B31FBDC4-2CC2-4C87-B609-FF9342B4662B}" destId="{DA5B7D06-0E1F-43B4-9688-127BD84BE04E}" srcOrd="0" destOrd="0" presId="urn:microsoft.com/office/officeart/2018/5/layout/IconLeafLabelList"/>
    <dgm:cxn modelId="{57A58E89-A3D5-422C-9615-56F855007049}" type="presOf" srcId="{F1F96DDD-29E0-46C6-9516-1485F5BAE677}" destId="{23137273-04FB-45A6-B288-0606DF5B625A}" srcOrd="0" destOrd="0" presId="urn:microsoft.com/office/officeart/2018/5/layout/IconLeafLabelList"/>
    <dgm:cxn modelId="{7103388C-11FA-4150-BC20-3F8DA0BE080E}" srcId="{B31FBDC4-2CC2-4C87-B609-FF9342B4662B}" destId="{EFB6BEDC-3C8F-4E71-BE05-86400DBA9485}" srcOrd="0" destOrd="0" parTransId="{E6F81901-639E-4BF2-8F11-11C5635AE6B5}" sibTransId="{D85EB5B1-F2AA-48E2-8DC0-7D8A01A819AB}"/>
    <dgm:cxn modelId="{CCB3299D-B5B4-4911-BE15-F7E28ACF4867}" type="presOf" srcId="{EFB6BEDC-3C8F-4E71-BE05-86400DBA9485}" destId="{3F3658F2-9D34-4DE4-B147-E934ED6E50D0}" srcOrd="0" destOrd="0" presId="urn:microsoft.com/office/officeart/2018/5/layout/IconLeafLabelList"/>
    <dgm:cxn modelId="{59BC32B1-6DEF-45E6-B671-FA3E97830B1D}" srcId="{B31FBDC4-2CC2-4C87-B609-FF9342B4662B}" destId="{F1F96DDD-29E0-46C6-9516-1485F5BAE677}" srcOrd="1" destOrd="0" parTransId="{B16DDD3B-709D-4994-A0A4-6474B8573B0C}" sibTransId="{2F262E96-0652-48C0-ADA8-3266EAF97D78}"/>
    <dgm:cxn modelId="{A64CB3FF-F953-48C7-9705-E150C0213AA9}" type="presOf" srcId="{16C4F59A-DF48-4594-8107-A700E05347BA}" destId="{64DACDD3-5DED-46A3-BA05-5013BBE8F4F7}" srcOrd="0" destOrd="0" presId="urn:microsoft.com/office/officeart/2018/5/layout/IconLeafLabelList"/>
    <dgm:cxn modelId="{A5E83CDB-0970-4747-A01B-7E135DBC85D7}" type="presParOf" srcId="{DA5B7D06-0E1F-43B4-9688-127BD84BE04E}" destId="{A0F27FD3-FC63-4767-8AF7-BCBCEAB91142}" srcOrd="0" destOrd="0" presId="urn:microsoft.com/office/officeart/2018/5/layout/IconLeafLabelList"/>
    <dgm:cxn modelId="{33B1AA6F-74D7-4E33-BCC9-D1C0BD05BD7E}" type="presParOf" srcId="{A0F27FD3-FC63-4767-8AF7-BCBCEAB91142}" destId="{FA546CBC-77DB-4C63-9047-695EFDC129BD}" srcOrd="0" destOrd="0" presId="urn:microsoft.com/office/officeart/2018/5/layout/IconLeafLabelList"/>
    <dgm:cxn modelId="{0EFA272E-9C99-4F9F-ADD7-97A7FDE6113F}" type="presParOf" srcId="{A0F27FD3-FC63-4767-8AF7-BCBCEAB91142}" destId="{9086DC03-03DF-49E6-8B4E-04EE368E85B3}" srcOrd="1" destOrd="0" presId="urn:microsoft.com/office/officeart/2018/5/layout/IconLeafLabelList"/>
    <dgm:cxn modelId="{FABE345C-3B9E-4F2A-A76D-7EB584D26526}" type="presParOf" srcId="{A0F27FD3-FC63-4767-8AF7-BCBCEAB91142}" destId="{5E3EAC83-AF43-487F-A62C-672B4FA04034}" srcOrd="2" destOrd="0" presId="urn:microsoft.com/office/officeart/2018/5/layout/IconLeafLabelList"/>
    <dgm:cxn modelId="{5A961E5B-EC0A-44A3-A199-0A89968A6F09}" type="presParOf" srcId="{A0F27FD3-FC63-4767-8AF7-BCBCEAB91142}" destId="{3F3658F2-9D34-4DE4-B147-E934ED6E50D0}" srcOrd="3" destOrd="0" presId="urn:microsoft.com/office/officeart/2018/5/layout/IconLeafLabelList"/>
    <dgm:cxn modelId="{D4E3FEB4-11DF-456D-990A-FCB8A5D4B3EE}" type="presParOf" srcId="{DA5B7D06-0E1F-43B4-9688-127BD84BE04E}" destId="{7BA367D0-6046-4667-BB6C-AA0A88B1144F}" srcOrd="1" destOrd="0" presId="urn:microsoft.com/office/officeart/2018/5/layout/IconLeafLabelList"/>
    <dgm:cxn modelId="{330D8B56-49EC-47B3-AA2C-B356205A1B1E}" type="presParOf" srcId="{DA5B7D06-0E1F-43B4-9688-127BD84BE04E}" destId="{A0EE45E1-D556-4A77-8B09-64BE460A26B8}" srcOrd="2" destOrd="0" presId="urn:microsoft.com/office/officeart/2018/5/layout/IconLeafLabelList"/>
    <dgm:cxn modelId="{6A72D83D-BAAF-4773-AAB5-BE1F711A893A}" type="presParOf" srcId="{A0EE45E1-D556-4A77-8B09-64BE460A26B8}" destId="{7F8C3304-1D18-44C5-A019-B31A16FA4B6F}" srcOrd="0" destOrd="0" presId="urn:microsoft.com/office/officeart/2018/5/layout/IconLeafLabelList"/>
    <dgm:cxn modelId="{CF288D7D-0E29-4A24-9093-EB0D42650CAE}" type="presParOf" srcId="{A0EE45E1-D556-4A77-8B09-64BE460A26B8}" destId="{AB9C38D8-CAA0-4CD7-8AD6-564CD126D605}" srcOrd="1" destOrd="0" presId="urn:microsoft.com/office/officeart/2018/5/layout/IconLeafLabelList"/>
    <dgm:cxn modelId="{B90BF563-4DEE-42A9-A89B-772F810E793B}" type="presParOf" srcId="{A0EE45E1-D556-4A77-8B09-64BE460A26B8}" destId="{60E762F1-4DA4-48B0-9E33-790F0DBFA51F}" srcOrd="2" destOrd="0" presId="urn:microsoft.com/office/officeart/2018/5/layout/IconLeafLabelList"/>
    <dgm:cxn modelId="{5B5D16AA-5F9B-44B7-AB0E-9473814C25FF}" type="presParOf" srcId="{A0EE45E1-D556-4A77-8B09-64BE460A26B8}" destId="{23137273-04FB-45A6-B288-0606DF5B625A}" srcOrd="3" destOrd="0" presId="urn:microsoft.com/office/officeart/2018/5/layout/IconLeafLabelList"/>
    <dgm:cxn modelId="{62BF0799-B6E6-465A-AF9A-40536A729977}" type="presParOf" srcId="{DA5B7D06-0E1F-43B4-9688-127BD84BE04E}" destId="{E07C6BF3-8211-436C-832A-8B03F850AE9D}" srcOrd="3" destOrd="0" presId="urn:microsoft.com/office/officeart/2018/5/layout/IconLeafLabelList"/>
    <dgm:cxn modelId="{7B13633D-B982-420B-8A2B-9A25DCA00931}" type="presParOf" srcId="{DA5B7D06-0E1F-43B4-9688-127BD84BE04E}" destId="{E2D86F1F-32D3-422D-9FAD-C64853FA9CC5}" srcOrd="4" destOrd="0" presId="urn:microsoft.com/office/officeart/2018/5/layout/IconLeafLabelList"/>
    <dgm:cxn modelId="{16F7A030-ED58-44C2-820F-42BE89C336A0}" type="presParOf" srcId="{E2D86F1F-32D3-422D-9FAD-C64853FA9CC5}" destId="{C005DD6B-702F-4A54-B163-7E434E4B0706}" srcOrd="0" destOrd="0" presId="urn:microsoft.com/office/officeart/2018/5/layout/IconLeafLabelList"/>
    <dgm:cxn modelId="{0B4D877A-5727-4086-9C2F-68C39E285796}" type="presParOf" srcId="{E2D86F1F-32D3-422D-9FAD-C64853FA9CC5}" destId="{BC544078-E402-490E-BB76-1166A08BA342}" srcOrd="1" destOrd="0" presId="urn:microsoft.com/office/officeart/2018/5/layout/IconLeafLabelList"/>
    <dgm:cxn modelId="{EE60CA47-AAF4-4003-BC7F-52A0C5A07D75}" type="presParOf" srcId="{E2D86F1F-32D3-422D-9FAD-C64853FA9CC5}" destId="{A6590982-6178-4811-9653-EF93BF4FE99F}" srcOrd="2" destOrd="0" presId="urn:microsoft.com/office/officeart/2018/5/layout/IconLeafLabelList"/>
    <dgm:cxn modelId="{B2C4EBA5-2225-44A7-9B50-CE789981F2A6}" type="presParOf" srcId="{E2D86F1F-32D3-422D-9FAD-C64853FA9CC5}" destId="{64DACDD3-5DED-46A3-BA05-5013BBE8F4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CCA776C-BCAD-4DED-BC62-4768147B10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7A620C-F8C8-479B-876A-B5155D7601BC}">
      <dgm:prSet/>
      <dgm:spPr/>
      <dgm:t>
        <a:bodyPr/>
        <a:lstStyle/>
        <a:p>
          <a:r>
            <a:rPr lang="en-US"/>
            <a:t>Tidligere PoC utenfor Altinn Studio for å validere OIDC-flows</a:t>
          </a:r>
        </a:p>
      </dgm:t>
    </dgm:pt>
    <dgm:pt modelId="{3016C63E-666C-41C8-9A4B-C7D98557DD32}" type="parTrans" cxnId="{5249872A-311A-4CBA-A450-079C9E5940A6}">
      <dgm:prSet/>
      <dgm:spPr/>
      <dgm:t>
        <a:bodyPr/>
        <a:lstStyle/>
        <a:p>
          <a:endParaRPr lang="en-US"/>
        </a:p>
      </dgm:t>
    </dgm:pt>
    <dgm:pt modelId="{4D20AF11-53D5-4026-967A-0CA5479648D9}" type="sibTrans" cxnId="{5249872A-311A-4CBA-A450-079C9E5940A6}">
      <dgm:prSet/>
      <dgm:spPr/>
      <dgm:t>
        <a:bodyPr/>
        <a:lstStyle/>
        <a:p>
          <a:endParaRPr lang="en-US"/>
        </a:p>
      </dgm:t>
    </dgm:pt>
    <dgm:pt modelId="{4E2EC85A-8CB7-46F9-9137-EB4883827912}">
      <dgm:prSet/>
      <dgm:spPr/>
      <dgm:t>
        <a:bodyPr/>
        <a:lstStyle/>
        <a:p>
          <a:r>
            <a:rPr lang="en-US"/>
            <a:t>Bedre Git-praksis: hyppigere, små commits i egne feature-grener</a:t>
          </a:r>
        </a:p>
      </dgm:t>
    </dgm:pt>
    <dgm:pt modelId="{98338BB6-0D52-466E-8729-DFE65D7E0550}" type="parTrans" cxnId="{BA77DD24-EF81-4C88-AB61-28748B5DEC8D}">
      <dgm:prSet/>
      <dgm:spPr/>
      <dgm:t>
        <a:bodyPr/>
        <a:lstStyle/>
        <a:p>
          <a:endParaRPr lang="en-US"/>
        </a:p>
      </dgm:t>
    </dgm:pt>
    <dgm:pt modelId="{A4916106-F421-438D-89C7-29C32585A5BD}" type="sibTrans" cxnId="{BA77DD24-EF81-4C88-AB61-28748B5DEC8D}">
      <dgm:prSet/>
      <dgm:spPr/>
      <dgm:t>
        <a:bodyPr/>
        <a:lstStyle/>
        <a:p>
          <a:endParaRPr lang="en-US"/>
        </a:p>
      </dgm:t>
    </dgm:pt>
    <dgm:pt modelId="{AE86FF9F-73B6-443A-9908-6973CED818DE}">
      <dgm:prSet/>
      <dgm:spPr/>
      <dgm:t>
        <a:bodyPr/>
        <a:lstStyle/>
        <a:p>
          <a:r>
            <a:rPr lang="en-US"/>
            <a:t>Prioritere frontend-tester for fullstendig testdekning</a:t>
          </a:r>
        </a:p>
      </dgm:t>
    </dgm:pt>
    <dgm:pt modelId="{7B607E63-B908-4CC6-9B60-2F2E66E59BC0}" type="parTrans" cxnId="{1B7E34F3-9EEA-4628-9306-1DE84F8672A2}">
      <dgm:prSet/>
      <dgm:spPr/>
      <dgm:t>
        <a:bodyPr/>
        <a:lstStyle/>
        <a:p>
          <a:endParaRPr lang="en-US"/>
        </a:p>
      </dgm:t>
    </dgm:pt>
    <dgm:pt modelId="{2904FBC3-244D-4A7A-8E7D-223746DD543C}" type="sibTrans" cxnId="{1B7E34F3-9EEA-4628-9306-1DE84F8672A2}">
      <dgm:prSet/>
      <dgm:spPr/>
      <dgm:t>
        <a:bodyPr/>
        <a:lstStyle/>
        <a:p>
          <a:endParaRPr lang="en-US"/>
        </a:p>
      </dgm:t>
    </dgm:pt>
    <dgm:pt modelId="{5D44FB37-5346-4692-BAAC-223F332CB840}" type="pres">
      <dgm:prSet presAssocID="{7CCA776C-BCAD-4DED-BC62-4768147B10C0}" presName="linear" presStyleCnt="0">
        <dgm:presLayoutVars>
          <dgm:animLvl val="lvl"/>
          <dgm:resizeHandles val="exact"/>
        </dgm:presLayoutVars>
      </dgm:prSet>
      <dgm:spPr/>
    </dgm:pt>
    <dgm:pt modelId="{6794165B-85B9-4AC5-B128-60851AB0D430}" type="pres">
      <dgm:prSet presAssocID="{C17A620C-F8C8-479B-876A-B5155D7601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4AB95D-4F69-4716-97D7-46439B5DE7A3}" type="pres">
      <dgm:prSet presAssocID="{4D20AF11-53D5-4026-967A-0CA5479648D9}" presName="spacer" presStyleCnt="0"/>
      <dgm:spPr/>
    </dgm:pt>
    <dgm:pt modelId="{35BE05C8-420F-4BC1-A7EA-E17BA65ABCED}" type="pres">
      <dgm:prSet presAssocID="{4E2EC85A-8CB7-46F9-9137-EB4883827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C56DBC-54AD-4200-942A-F74F77DED55F}" type="pres">
      <dgm:prSet presAssocID="{A4916106-F421-438D-89C7-29C32585A5BD}" presName="spacer" presStyleCnt="0"/>
      <dgm:spPr/>
    </dgm:pt>
    <dgm:pt modelId="{E6F5086D-198D-410D-A80D-C8558D723EAE}" type="pres">
      <dgm:prSet presAssocID="{AE86FF9F-73B6-443A-9908-6973CED818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8EED02-0B6A-40C4-8576-6D6E073E61DC}" type="presOf" srcId="{C17A620C-F8C8-479B-876A-B5155D7601BC}" destId="{6794165B-85B9-4AC5-B128-60851AB0D430}" srcOrd="0" destOrd="0" presId="urn:microsoft.com/office/officeart/2005/8/layout/vList2"/>
    <dgm:cxn modelId="{BA77DD24-EF81-4C88-AB61-28748B5DEC8D}" srcId="{7CCA776C-BCAD-4DED-BC62-4768147B10C0}" destId="{4E2EC85A-8CB7-46F9-9137-EB4883827912}" srcOrd="1" destOrd="0" parTransId="{98338BB6-0D52-466E-8729-DFE65D7E0550}" sibTransId="{A4916106-F421-438D-89C7-29C32585A5BD}"/>
    <dgm:cxn modelId="{5249872A-311A-4CBA-A450-079C9E5940A6}" srcId="{7CCA776C-BCAD-4DED-BC62-4768147B10C0}" destId="{C17A620C-F8C8-479B-876A-B5155D7601BC}" srcOrd="0" destOrd="0" parTransId="{3016C63E-666C-41C8-9A4B-C7D98557DD32}" sibTransId="{4D20AF11-53D5-4026-967A-0CA5479648D9}"/>
    <dgm:cxn modelId="{6E3B5477-C1C9-4BEC-AA19-9D564CADB240}" type="presOf" srcId="{7CCA776C-BCAD-4DED-BC62-4768147B10C0}" destId="{5D44FB37-5346-4692-BAAC-223F332CB840}" srcOrd="0" destOrd="0" presId="urn:microsoft.com/office/officeart/2005/8/layout/vList2"/>
    <dgm:cxn modelId="{525B2CB1-5B89-4D76-9D07-691CB3677147}" type="presOf" srcId="{AE86FF9F-73B6-443A-9908-6973CED818DE}" destId="{E6F5086D-198D-410D-A80D-C8558D723EAE}" srcOrd="0" destOrd="0" presId="urn:microsoft.com/office/officeart/2005/8/layout/vList2"/>
    <dgm:cxn modelId="{1B7E34F3-9EEA-4628-9306-1DE84F8672A2}" srcId="{7CCA776C-BCAD-4DED-BC62-4768147B10C0}" destId="{AE86FF9F-73B6-443A-9908-6973CED818DE}" srcOrd="2" destOrd="0" parTransId="{7B607E63-B908-4CC6-9B60-2F2E66E59BC0}" sibTransId="{2904FBC3-244D-4A7A-8E7D-223746DD543C}"/>
    <dgm:cxn modelId="{9B4A1AF5-0404-47EC-AB1D-DDA09DB9F79D}" type="presOf" srcId="{4E2EC85A-8CB7-46F9-9137-EB4883827912}" destId="{35BE05C8-420F-4BC1-A7EA-E17BA65ABCED}" srcOrd="0" destOrd="0" presId="urn:microsoft.com/office/officeart/2005/8/layout/vList2"/>
    <dgm:cxn modelId="{5FAC4AF4-901B-46FD-8973-10495D29951C}" type="presParOf" srcId="{5D44FB37-5346-4692-BAAC-223F332CB840}" destId="{6794165B-85B9-4AC5-B128-60851AB0D430}" srcOrd="0" destOrd="0" presId="urn:microsoft.com/office/officeart/2005/8/layout/vList2"/>
    <dgm:cxn modelId="{0627A88C-29F8-4017-9888-226AB4493BF4}" type="presParOf" srcId="{5D44FB37-5346-4692-BAAC-223F332CB840}" destId="{504AB95D-4F69-4716-97D7-46439B5DE7A3}" srcOrd="1" destOrd="0" presId="urn:microsoft.com/office/officeart/2005/8/layout/vList2"/>
    <dgm:cxn modelId="{9EEC4F3D-1BE7-4FF9-AE1C-F0BBAFBA9FE3}" type="presParOf" srcId="{5D44FB37-5346-4692-BAAC-223F332CB840}" destId="{35BE05C8-420F-4BC1-A7EA-E17BA65ABCED}" srcOrd="2" destOrd="0" presId="urn:microsoft.com/office/officeart/2005/8/layout/vList2"/>
    <dgm:cxn modelId="{0351D384-B93D-4D13-9288-1A877D80577C}" type="presParOf" srcId="{5D44FB37-5346-4692-BAAC-223F332CB840}" destId="{E5C56DBC-54AD-4200-942A-F74F77DED55F}" srcOrd="3" destOrd="0" presId="urn:microsoft.com/office/officeart/2005/8/layout/vList2"/>
    <dgm:cxn modelId="{06177213-02D9-4585-92F7-4B094510B7F6}" type="presParOf" srcId="{5D44FB37-5346-4692-BAAC-223F332CB840}" destId="{E6F5086D-198D-410D-A80D-C8558D723E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3D561B5-D7D7-4E43-B0EB-3A91701B54E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15A8FA-9D81-4AD9-AF84-C0A648E6A6F2}">
      <dgm:prSet/>
      <dgm:spPr/>
      <dgm:t>
        <a:bodyPr/>
        <a:lstStyle/>
        <a:p>
          <a:r>
            <a:rPr lang="en-US"/>
            <a:t>Leveransen oppfyller hovedkrav: intuitivt skjema, PAT-konfigurasjon, Gitea-integrasjon</a:t>
          </a:r>
        </a:p>
      </dgm:t>
    </dgm:pt>
    <dgm:pt modelId="{1B786E09-1B3B-4099-827B-E45CAFAD8491}" type="parTrans" cxnId="{B7503853-EEA2-4936-9B41-9B176EDF8C39}">
      <dgm:prSet/>
      <dgm:spPr/>
      <dgm:t>
        <a:bodyPr/>
        <a:lstStyle/>
        <a:p>
          <a:endParaRPr lang="en-US"/>
        </a:p>
      </dgm:t>
    </dgm:pt>
    <dgm:pt modelId="{C92C2E42-CBBB-450D-9091-8D860D0E80CB}" type="sibTrans" cxnId="{B7503853-EEA2-4936-9B41-9B176EDF8C3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A450953-4000-4A0C-B3DD-5B982849CC64}">
      <dgm:prSet/>
      <dgm:spPr/>
      <dgm:t>
        <a:bodyPr/>
        <a:lstStyle/>
        <a:p>
          <a:r>
            <a:rPr lang="en-US"/>
            <a:t>Selv om enkelte funksjoner (logo, e-postdomene) ble forenklet, oppnådde vi en komplett arbeidsflyt</a:t>
          </a:r>
        </a:p>
      </dgm:t>
    </dgm:pt>
    <dgm:pt modelId="{D6C1F4CA-89B7-49BA-A029-DECB4FEEF2E4}" type="parTrans" cxnId="{F7C94300-79A0-4F81-A2E9-75DE9D20B89E}">
      <dgm:prSet/>
      <dgm:spPr/>
      <dgm:t>
        <a:bodyPr/>
        <a:lstStyle/>
        <a:p>
          <a:endParaRPr lang="en-US"/>
        </a:p>
      </dgm:t>
    </dgm:pt>
    <dgm:pt modelId="{BD09A607-DA29-470C-9602-F7DD4A44BEAA}" type="sibTrans" cxnId="{F7C94300-79A0-4F81-A2E9-75DE9D20B89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A8CFA2-15B4-431C-A711-5000249EBFCF}">
      <dgm:prSet/>
      <dgm:spPr/>
      <dgm:t>
        <a:bodyPr/>
        <a:lstStyle/>
        <a:p>
          <a:r>
            <a:rPr lang="en-US"/>
            <a:t>Viktige erfaringer med Altinn Studio-arkitektur, OIDC, API-integrasjon og prosjektmetodikk</a:t>
          </a:r>
        </a:p>
      </dgm:t>
    </dgm:pt>
    <dgm:pt modelId="{AB578069-E064-4138-A92F-BED4EE1ADF3C}" type="parTrans" cxnId="{F3D0939F-AD96-4F0C-BBCF-DC2D10ACA4E6}">
      <dgm:prSet/>
      <dgm:spPr/>
      <dgm:t>
        <a:bodyPr/>
        <a:lstStyle/>
        <a:p>
          <a:endParaRPr lang="en-US"/>
        </a:p>
      </dgm:t>
    </dgm:pt>
    <dgm:pt modelId="{0200EA0C-919C-4ED7-A1A1-EFC32AB30FF2}" type="sibTrans" cxnId="{F3D0939F-AD96-4F0C-BBCF-DC2D10ACA4E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78B4CB4-BB2B-49C9-A4C4-460AC367AF6C}" type="pres">
      <dgm:prSet presAssocID="{53D561B5-D7D7-4E43-B0EB-3A91701B54E5}" presName="Name0" presStyleCnt="0">
        <dgm:presLayoutVars>
          <dgm:animLvl val="lvl"/>
          <dgm:resizeHandles val="exact"/>
        </dgm:presLayoutVars>
      </dgm:prSet>
      <dgm:spPr/>
    </dgm:pt>
    <dgm:pt modelId="{85C8A0D4-566D-40E2-A45F-F0B295CB14F7}" type="pres">
      <dgm:prSet presAssocID="{E215A8FA-9D81-4AD9-AF84-C0A648E6A6F2}" presName="compositeNode" presStyleCnt="0">
        <dgm:presLayoutVars>
          <dgm:bulletEnabled val="1"/>
        </dgm:presLayoutVars>
      </dgm:prSet>
      <dgm:spPr/>
    </dgm:pt>
    <dgm:pt modelId="{2EF7D57F-66AB-4E60-A7C3-49A936CBA1FB}" type="pres">
      <dgm:prSet presAssocID="{E215A8FA-9D81-4AD9-AF84-C0A648E6A6F2}" presName="bgRect" presStyleLbl="bgAccFollowNode1" presStyleIdx="0" presStyleCnt="3"/>
      <dgm:spPr/>
    </dgm:pt>
    <dgm:pt modelId="{3800671B-471D-4AA5-B16D-768F60906D30}" type="pres">
      <dgm:prSet presAssocID="{C92C2E42-CBBB-450D-9091-8D860D0E80C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EF45F3F-0D63-4F7B-B40D-5425F4A762D2}" type="pres">
      <dgm:prSet presAssocID="{E215A8FA-9D81-4AD9-AF84-C0A648E6A6F2}" presName="bottomLine" presStyleLbl="alignNode1" presStyleIdx="1" presStyleCnt="6">
        <dgm:presLayoutVars/>
      </dgm:prSet>
      <dgm:spPr/>
    </dgm:pt>
    <dgm:pt modelId="{4AFF9FBE-6B1F-4E78-91E9-94EC5401837B}" type="pres">
      <dgm:prSet presAssocID="{E215A8FA-9D81-4AD9-AF84-C0A648E6A6F2}" presName="nodeText" presStyleLbl="bgAccFollowNode1" presStyleIdx="0" presStyleCnt="3">
        <dgm:presLayoutVars>
          <dgm:bulletEnabled val="1"/>
        </dgm:presLayoutVars>
      </dgm:prSet>
      <dgm:spPr/>
    </dgm:pt>
    <dgm:pt modelId="{C3B11423-21AD-4267-A9A0-31F29A4447B3}" type="pres">
      <dgm:prSet presAssocID="{C92C2E42-CBBB-450D-9091-8D860D0E80CB}" presName="sibTrans" presStyleCnt="0"/>
      <dgm:spPr/>
    </dgm:pt>
    <dgm:pt modelId="{B4394E32-C106-468A-9E6D-A288853CADFE}" type="pres">
      <dgm:prSet presAssocID="{DA450953-4000-4A0C-B3DD-5B982849CC64}" presName="compositeNode" presStyleCnt="0">
        <dgm:presLayoutVars>
          <dgm:bulletEnabled val="1"/>
        </dgm:presLayoutVars>
      </dgm:prSet>
      <dgm:spPr/>
    </dgm:pt>
    <dgm:pt modelId="{47989DB9-6235-4090-BEEB-166A48DEE094}" type="pres">
      <dgm:prSet presAssocID="{DA450953-4000-4A0C-B3DD-5B982849CC64}" presName="bgRect" presStyleLbl="bgAccFollowNode1" presStyleIdx="1" presStyleCnt="3"/>
      <dgm:spPr/>
    </dgm:pt>
    <dgm:pt modelId="{838037FE-492E-4DD6-8E61-EB2882A76F24}" type="pres">
      <dgm:prSet presAssocID="{BD09A607-DA29-470C-9602-F7DD4A44BE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4EC1F0E-B0D3-4F63-82EA-01644CC71AC7}" type="pres">
      <dgm:prSet presAssocID="{DA450953-4000-4A0C-B3DD-5B982849CC64}" presName="bottomLine" presStyleLbl="alignNode1" presStyleIdx="3" presStyleCnt="6">
        <dgm:presLayoutVars/>
      </dgm:prSet>
      <dgm:spPr/>
    </dgm:pt>
    <dgm:pt modelId="{A5FDF823-EBF8-4FC5-B966-B59BEEC4266E}" type="pres">
      <dgm:prSet presAssocID="{DA450953-4000-4A0C-B3DD-5B982849CC64}" presName="nodeText" presStyleLbl="bgAccFollowNode1" presStyleIdx="1" presStyleCnt="3">
        <dgm:presLayoutVars>
          <dgm:bulletEnabled val="1"/>
        </dgm:presLayoutVars>
      </dgm:prSet>
      <dgm:spPr/>
    </dgm:pt>
    <dgm:pt modelId="{A9BC8C96-4074-43DB-B5C6-448774E48014}" type="pres">
      <dgm:prSet presAssocID="{BD09A607-DA29-470C-9602-F7DD4A44BEAA}" presName="sibTrans" presStyleCnt="0"/>
      <dgm:spPr/>
    </dgm:pt>
    <dgm:pt modelId="{F73376C1-2069-4F6E-AAF9-ADD2D251A129}" type="pres">
      <dgm:prSet presAssocID="{B3A8CFA2-15B4-431C-A711-5000249EBFCF}" presName="compositeNode" presStyleCnt="0">
        <dgm:presLayoutVars>
          <dgm:bulletEnabled val="1"/>
        </dgm:presLayoutVars>
      </dgm:prSet>
      <dgm:spPr/>
    </dgm:pt>
    <dgm:pt modelId="{601DA596-68AF-493A-9F96-B3F697C94BF5}" type="pres">
      <dgm:prSet presAssocID="{B3A8CFA2-15B4-431C-A711-5000249EBFCF}" presName="bgRect" presStyleLbl="bgAccFollowNode1" presStyleIdx="2" presStyleCnt="3"/>
      <dgm:spPr/>
    </dgm:pt>
    <dgm:pt modelId="{6DE98E4F-8F7B-48A8-9BA0-866C084DEF8D}" type="pres">
      <dgm:prSet presAssocID="{0200EA0C-919C-4ED7-A1A1-EFC32AB30FF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D00EC99-6340-4D54-8D44-E60B2D591195}" type="pres">
      <dgm:prSet presAssocID="{B3A8CFA2-15B4-431C-A711-5000249EBFCF}" presName="bottomLine" presStyleLbl="alignNode1" presStyleIdx="5" presStyleCnt="6">
        <dgm:presLayoutVars/>
      </dgm:prSet>
      <dgm:spPr/>
    </dgm:pt>
    <dgm:pt modelId="{D4CE36BE-8E69-43D6-B4CA-9AEAC187A037}" type="pres">
      <dgm:prSet presAssocID="{B3A8CFA2-15B4-431C-A711-5000249EBFC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C94300-79A0-4F81-A2E9-75DE9D20B89E}" srcId="{53D561B5-D7D7-4E43-B0EB-3A91701B54E5}" destId="{DA450953-4000-4A0C-B3DD-5B982849CC64}" srcOrd="1" destOrd="0" parTransId="{D6C1F4CA-89B7-49BA-A029-DECB4FEEF2E4}" sibTransId="{BD09A607-DA29-470C-9602-F7DD4A44BEAA}"/>
    <dgm:cxn modelId="{2EF6DE16-B6A0-41A4-96F9-B63381335EC7}" type="presOf" srcId="{BD09A607-DA29-470C-9602-F7DD4A44BEAA}" destId="{838037FE-492E-4DD6-8E61-EB2882A76F24}" srcOrd="0" destOrd="0" presId="urn:microsoft.com/office/officeart/2016/7/layout/BasicLinearProcessNumbered"/>
    <dgm:cxn modelId="{848CB46C-B850-4D68-B98C-23C27A11339F}" type="presOf" srcId="{DA450953-4000-4A0C-B3DD-5B982849CC64}" destId="{47989DB9-6235-4090-BEEB-166A48DEE094}" srcOrd="0" destOrd="0" presId="urn:microsoft.com/office/officeart/2016/7/layout/BasicLinearProcessNumbered"/>
    <dgm:cxn modelId="{B7503853-EEA2-4936-9B41-9B176EDF8C39}" srcId="{53D561B5-D7D7-4E43-B0EB-3A91701B54E5}" destId="{E215A8FA-9D81-4AD9-AF84-C0A648E6A6F2}" srcOrd="0" destOrd="0" parTransId="{1B786E09-1B3B-4099-827B-E45CAFAD8491}" sibTransId="{C92C2E42-CBBB-450D-9091-8D860D0E80CB}"/>
    <dgm:cxn modelId="{BDEDC478-DE46-491F-8A1C-964654440ACF}" type="presOf" srcId="{DA450953-4000-4A0C-B3DD-5B982849CC64}" destId="{A5FDF823-EBF8-4FC5-B966-B59BEEC4266E}" srcOrd="1" destOrd="0" presId="urn:microsoft.com/office/officeart/2016/7/layout/BasicLinearProcessNumbered"/>
    <dgm:cxn modelId="{92386E90-7642-4E6B-B5F2-4F3B6E572E24}" type="presOf" srcId="{B3A8CFA2-15B4-431C-A711-5000249EBFCF}" destId="{D4CE36BE-8E69-43D6-B4CA-9AEAC187A037}" srcOrd="1" destOrd="0" presId="urn:microsoft.com/office/officeart/2016/7/layout/BasicLinearProcessNumbered"/>
    <dgm:cxn modelId="{F3D0939F-AD96-4F0C-BBCF-DC2D10ACA4E6}" srcId="{53D561B5-D7D7-4E43-B0EB-3A91701B54E5}" destId="{B3A8CFA2-15B4-431C-A711-5000249EBFCF}" srcOrd="2" destOrd="0" parTransId="{AB578069-E064-4138-A92F-BED4EE1ADF3C}" sibTransId="{0200EA0C-919C-4ED7-A1A1-EFC32AB30FF2}"/>
    <dgm:cxn modelId="{EFC158A1-AF7F-4D9F-AFD6-F9AA4DF7CD14}" type="presOf" srcId="{C92C2E42-CBBB-450D-9091-8D860D0E80CB}" destId="{3800671B-471D-4AA5-B16D-768F60906D30}" srcOrd="0" destOrd="0" presId="urn:microsoft.com/office/officeart/2016/7/layout/BasicLinearProcessNumbered"/>
    <dgm:cxn modelId="{B947DEA4-C246-4F89-8BBE-90133FCF4F89}" type="presOf" srcId="{E215A8FA-9D81-4AD9-AF84-C0A648E6A6F2}" destId="{2EF7D57F-66AB-4E60-A7C3-49A936CBA1FB}" srcOrd="0" destOrd="0" presId="urn:microsoft.com/office/officeart/2016/7/layout/BasicLinearProcessNumbered"/>
    <dgm:cxn modelId="{8078ABAA-4B47-4580-B12D-88D1E948779F}" type="presOf" srcId="{0200EA0C-919C-4ED7-A1A1-EFC32AB30FF2}" destId="{6DE98E4F-8F7B-48A8-9BA0-866C084DEF8D}" srcOrd="0" destOrd="0" presId="urn:microsoft.com/office/officeart/2016/7/layout/BasicLinearProcessNumbered"/>
    <dgm:cxn modelId="{5B34CFB3-B733-4BCA-9C16-9027ADF270D9}" type="presOf" srcId="{B3A8CFA2-15B4-431C-A711-5000249EBFCF}" destId="{601DA596-68AF-493A-9F96-B3F697C94BF5}" srcOrd="0" destOrd="0" presId="urn:microsoft.com/office/officeart/2016/7/layout/BasicLinearProcessNumbered"/>
    <dgm:cxn modelId="{FF3C98C1-EC53-4903-8A62-79356F3B6B94}" type="presOf" srcId="{E215A8FA-9D81-4AD9-AF84-C0A648E6A6F2}" destId="{4AFF9FBE-6B1F-4E78-91E9-94EC5401837B}" srcOrd="1" destOrd="0" presId="urn:microsoft.com/office/officeart/2016/7/layout/BasicLinearProcessNumbered"/>
    <dgm:cxn modelId="{830DA1D3-9D53-4818-BBC8-2C41A3F078B3}" type="presOf" srcId="{53D561B5-D7D7-4E43-B0EB-3A91701B54E5}" destId="{478B4CB4-BB2B-49C9-A4C4-460AC367AF6C}" srcOrd="0" destOrd="0" presId="urn:microsoft.com/office/officeart/2016/7/layout/BasicLinearProcessNumbered"/>
    <dgm:cxn modelId="{24AE7694-AF0B-4E48-8EA3-7D1898A54908}" type="presParOf" srcId="{478B4CB4-BB2B-49C9-A4C4-460AC367AF6C}" destId="{85C8A0D4-566D-40E2-A45F-F0B295CB14F7}" srcOrd="0" destOrd="0" presId="urn:microsoft.com/office/officeart/2016/7/layout/BasicLinearProcessNumbered"/>
    <dgm:cxn modelId="{7FC7EB06-1F47-4B76-AD23-6C726B7AAC9C}" type="presParOf" srcId="{85C8A0D4-566D-40E2-A45F-F0B295CB14F7}" destId="{2EF7D57F-66AB-4E60-A7C3-49A936CBA1FB}" srcOrd="0" destOrd="0" presId="urn:microsoft.com/office/officeart/2016/7/layout/BasicLinearProcessNumbered"/>
    <dgm:cxn modelId="{3BD6BEB5-5473-4401-936C-A1AA0B3F9E5A}" type="presParOf" srcId="{85C8A0D4-566D-40E2-A45F-F0B295CB14F7}" destId="{3800671B-471D-4AA5-B16D-768F60906D30}" srcOrd="1" destOrd="0" presId="urn:microsoft.com/office/officeart/2016/7/layout/BasicLinearProcessNumbered"/>
    <dgm:cxn modelId="{6CB302C6-543E-4CA9-9BDE-0176072AD39C}" type="presParOf" srcId="{85C8A0D4-566D-40E2-A45F-F0B295CB14F7}" destId="{AEF45F3F-0D63-4F7B-B40D-5425F4A762D2}" srcOrd="2" destOrd="0" presId="urn:microsoft.com/office/officeart/2016/7/layout/BasicLinearProcessNumbered"/>
    <dgm:cxn modelId="{AE5D6973-CC3C-463A-B8F2-3EE3C42B3157}" type="presParOf" srcId="{85C8A0D4-566D-40E2-A45F-F0B295CB14F7}" destId="{4AFF9FBE-6B1F-4E78-91E9-94EC5401837B}" srcOrd="3" destOrd="0" presId="urn:microsoft.com/office/officeart/2016/7/layout/BasicLinearProcessNumbered"/>
    <dgm:cxn modelId="{1F99398A-9BF1-434D-BA69-A7616F1AAE2A}" type="presParOf" srcId="{478B4CB4-BB2B-49C9-A4C4-460AC367AF6C}" destId="{C3B11423-21AD-4267-A9A0-31F29A4447B3}" srcOrd="1" destOrd="0" presId="urn:microsoft.com/office/officeart/2016/7/layout/BasicLinearProcessNumbered"/>
    <dgm:cxn modelId="{0C1BF020-BB03-43AA-996E-4EF89521CD4F}" type="presParOf" srcId="{478B4CB4-BB2B-49C9-A4C4-460AC367AF6C}" destId="{B4394E32-C106-468A-9E6D-A288853CADFE}" srcOrd="2" destOrd="0" presId="urn:microsoft.com/office/officeart/2016/7/layout/BasicLinearProcessNumbered"/>
    <dgm:cxn modelId="{81CDDD4D-7CE3-422D-9481-B728B5B017A0}" type="presParOf" srcId="{B4394E32-C106-468A-9E6D-A288853CADFE}" destId="{47989DB9-6235-4090-BEEB-166A48DEE094}" srcOrd="0" destOrd="0" presId="urn:microsoft.com/office/officeart/2016/7/layout/BasicLinearProcessNumbered"/>
    <dgm:cxn modelId="{395A20C2-326C-4DE2-8D73-C491F8FA1381}" type="presParOf" srcId="{B4394E32-C106-468A-9E6D-A288853CADFE}" destId="{838037FE-492E-4DD6-8E61-EB2882A76F24}" srcOrd="1" destOrd="0" presId="urn:microsoft.com/office/officeart/2016/7/layout/BasicLinearProcessNumbered"/>
    <dgm:cxn modelId="{8E981B2F-3EC4-447C-9A13-AEA1EBCAB23A}" type="presParOf" srcId="{B4394E32-C106-468A-9E6D-A288853CADFE}" destId="{A4EC1F0E-B0D3-4F63-82EA-01644CC71AC7}" srcOrd="2" destOrd="0" presId="urn:microsoft.com/office/officeart/2016/7/layout/BasicLinearProcessNumbered"/>
    <dgm:cxn modelId="{E8C85778-1290-4B54-BF12-220F9D6CC740}" type="presParOf" srcId="{B4394E32-C106-468A-9E6D-A288853CADFE}" destId="{A5FDF823-EBF8-4FC5-B966-B59BEEC4266E}" srcOrd="3" destOrd="0" presId="urn:microsoft.com/office/officeart/2016/7/layout/BasicLinearProcessNumbered"/>
    <dgm:cxn modelId="{BCCB1710-792E-47BF-A27A-D0E8CD6BD04B}" type="presParOf" srcId="{478B4CB4-BB2B-49C9-A4C4-460AC367AF6C}" destId="{A9BC8C96-4074-43DB-B5C6-448774E48014}" srcOrd="3" destOrd="0" presId="urn:microsoft.com/office/officeart/2016/7/layout/BasicLinearProcessNumbered"/>
    <dgm:cxn modelId="{ABC257EF-065F-41DB-BFC6-0926E2E696B4}" type="presParOf" srcId="{478B4CB4-BB2B-49C9-A4C4-460AC367AF6C}" destId="{F73376C1-2069-4F6E-AAF9-ADD2D251A129}" srcOrd="4" destOrd="0" presId="urn:microsoft.com/office/officeart/2016/7/layout/BasicLinearProcessNumbered"/>
    <dgm:cxn modelId="{9EA88636-968E-47FB-8BF3-0F457222DDA2}" type="presParOf" srcId="{F73376C1-2069-4F6E-AAF9-ADD2D251A129}" destId="{601DA596-68AF-493A-9F96-B3F697C94BF5}" srcOrd="0" destOrd="0" presId="urn:microsoft.com/office/officeart/2016/7/layout/BasicLinearProcessNumbered"/>
    <dgm:cxn modelId="{71E9A586-0176-4937-8C05-9023736E99E3}" type="presParOf" srcId="{F73376C1-2069-4F6E-AAF9-ADD2D251A129}" destId="{6DE98E4F-8F7B-48A8-9BA0-866C084DEF8D}" srcOrd="1" destOrd="0" presId="urn:microsoft.com/office/officeart/2016/7/layout/BasicLinearProcessNumbered"/>
    <dgm:cxn modelId="{D81C4F1C-CFE0-4888-9E9B-24128C7AF2F5}" type="presParOf" srcId="{F73376C1-2069-4F6E-AAF9-ADD2D251A129}" destId="{0D00EC99-6340-4D54-8D44-E60B2D591195}" srcOrd="2" destOrd="0" presId="urn:microsoft.com/office/officeart/2016/7/layout/BasicLinearProcessNumbered"/>
    <dgm:cxn modelId="{734D3901-474D-4C12-97A0-39D9C8571C52}" type="presParOf" srcId="{F73376C1-2069-4F6E-AAF9-ADD2D251A129}" destId="{D4CE36BE-8E69-43D6-B4CA-9AEAC187A03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F4640E-B76E-4EEE-B40F-01B42ACE62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4C688E-5AD3-4AD7-84AA-FF5FA4EE42F1}">
      <dgm:prSet/>
      <dgm:spPr/>
      <dgm:t>
        <a:bodyPr/>
        <a:lstStyle/>
        <a:p>
          <a:r>
            <a:rPr lang="en-US"/>
            <a:t>Gjenbruke Altinn Support Dashboard (ASD) – ny settings-seksjon for PAT</a:t>
          </a:r>
        </a:p>
      </dgm:t>
    </dgm:pt>
    <dgm:pt modelId="{3A5CCE8E-34E7-45C4-A628-B5FA06B1F3F1}" type="parTrans" cxnId="{623F9F5B-8DE3-44F1-8287-18DE1C57C609}">
      <dgm:prSet/>
      <dgm:spPr/>
      <dgm:t>
        <a:bodyPr/>
        <a:lstStyle/>
        <a:p>
          <a:endParaRPr lang="en-US"/>
        </a:p>
      </dgm:t>
    </dgm:pt>
    <dgm:pt modelId="{E7709B31-EB81-440B-93D6-7AB190C23CBD}" type="sibTrans" cxnId="{623F9F5B-8DE3-44F1-8287-18DE1C57C609}">
      <dgm:prSet/>
      <dgm:spPr/>
      <dgm:t>
        <a:bodyPr/>
        <a:lstStyle/>
        <a:p>
          <a:endParaRPr lang="en-US"/>
        </a:p>
      </dgm:t>
    </dgm:pt>
    <dgm:pt modelId="{FDFB9BA4-04FE-42DB-842C-E63A6BD07F76}">
      <dgm:prSet/>
      <dgm:spPr/>
      <dgm:t>
        <a:bodyPr/>
        <a:lstStyle/>
        <a:p>
          <a:r>
            <a:rPr lang="en-US"/>
            <a:t>Prosesside: strukturert skjema for informasjon (kortnavn, fulltnavn, nettadresse, eiere, org.nr.)</a:t>
          </a:r>
        </a:p>
      </dgm:t>
    </dgm:pt>
    <dgm:pt modelId="{247365B3-FE7A-485C-933E-9AFE397CF9DE}" type="parTrans" cxnId="{97552505-7A27-4622-8488-A04C08176303}">
      <dgm:prSet/>
      <dgm:spPr/>
      <dgm:t>
        <a:bodyPr/>
        <a:lstStyle/>
        <a:p>
          <a:endParaRPr lang="en-US"/>
        </a:p>
      </dgm:t>
    </dgm:pt>
    <dgm:pt modelId="{E7A737B0-D467-4215-908F-82B66F9E0C17}" type="sibTrans" cxnId="{97552505-7A27-4622-8488-A04C08176303}">
      <dgm:prSet/>
      <dgm:spPr/>
      <dgm:t>
        <a:bodyPr/>
        <a:lstStyle/>
        <a:p>
          <a:endParaRPr lang="en-US"/>
        </a:p>
      </dgm:t>
    </dgm:pt>
    <dgm:pt modelId="{05FED446-518F-4D8B-BB45-FA372A2BFD32}">
      <dgm:prSet/>
      <dgm:spPr/>
      <dgm:t>
        <a:bodyPr/>
        <a:lstStyle/>
        <a:p>
          <a:r>
            <a:rPr lang="en-US"/>
            <a:t>Opprette organisasjon i Gitea med standard teams og repository</a:t>
          </a:r>
        </a:p>
      </dgm:t>
    </dgm:pt>
    <dgm:pt modelId="{C6FCD3B2-4B16-4BE9-AA3E-26D75082DB4F}" type="parTrans" cxnId="{F15C9711-C03E-4C55-A988-0FABCC5C382C}">
      <dgm:prSet/>
      <dgm:spPr/>
      <dgm:t>
        <a:bodyPr/>
        <a:lstStyle/>
        <a:p>
          <a:endParaRPr lang="en-US"/>
        </a:p>
      </dgm:t>
    </dgm:pt>
    <dgm:pt modelId="{C9EDF6F5-EB78-4633-AAE2-EC7FBFFBC2EA}" type="sibTrans" cxnId="{F15C9711-C03E-4C55-A988-0FABCC5C382C}">
      <dgm:prSet/>
      <dgm:spPr/>
      <dgm:t>
        <a:bodyPr/>
        <a:lstStyle/>
        <a:p>
          <a:endParaRPr lang="en-US"/>
        </a:p>
      </dgm:t>
    </dgm:pt>
    <dgm:pt modelId="{5DAA5912-4D43-425D-BF56-B2A80A41E5BA}" type="pres">
      <dgm:prSet presAssocID="{FEF4640E-B76E-4EEE-B40F-01B42ACE62AE}" presName="root" presStyleCnt="0">
        <dgm:presLayoutVars>
          <dgm:dir/>
          <dgm:resizeHandles val="exact"/>
        </dgm:presLayoutVars>
      </dgm:prSet>
      <dgm:spPr/>
    </dgm:pt>
    <dgm:pt modelId="{04DEE3E5-727C-4D3A-BED7-D1E4C66E920D}" type="pres">
      <dgm:prSet presAssocID="{C14C688E-5AD3-4AD7-84AA-FF5FA4EE42F1}" presName="compNode" presStyleCnt="0"/>
      <dgm:spPr/>
    </dgm:pt>
    <dgm:pt modelId="{3B944CB3-C4BF-4F55-9C46-63E94D66C8ED}" type="pres">
      <dgm:prSet presAssocID="{C14C688E-5AD3-4AD7-84AA-FF5FA4EE42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EE9450C-2217-48D3-B3BC-396C061E7F2D}" type="pres">
      <dgm:prSet presAssocID="{C14C688E-5AD3-4AD7-84AA-FF5FA4EE42F1}" presName="spaceRect" presStyleCnt="0"/>
      <dgm:spPr/>
    </dgm:pt>
    <dgm:pt modelId="{9572C37F-F21E-42FD-9004-42BD36169E29}" type="pres">
      <dgm:prSet presAssocID="{C14C688E-5AD3-4AD7-84AA-FF5FA4EE42F1}" presName="textRect" presStyleLbl="revTx" presStyleIdx="0" presStyleCnt="3">
        <dgm:presLayoutVars>
          <dgm:chMax val="1"/>
          <dgm:chPref val="1"/>
        </dgm:presLayoutVars>
      </dgm:prSet>
      <dgm:spPr/>
    </dgm:pt>
    <dgm:pt modelId="{66F2FEEE-20DD-4CEF-ADD1-09D30FA330D5}" type="pres">
      <dgm:prSet presAssocID="{E7709B31-EB81-440B-93D6-7AB190C23CBD}" presName="sibTrans" presStyleCnt="0"/>
      <dgm:spPr/>
    </dgm:pt>
    <dgm:pt modelId="{B07C0360-2763-4986-B7CD-2BF025B1550F}" type="pres">
      <dgm:prSet presAssocID="{FDFB9BA4-04FE-42DB-842C-E63A6BD07F76}" presName="compNode" presStyleCnt="0"/>
      <dgm:spPr/>
    </dgm:pt>
    <dgm:pt modelId="{1FD6BD0A-D453-4BC6-954C-BCB06A478A50}" type="pres">
      <dgm:prSet presAssocID="{FDFB9BA4-04FE-42DB-842C-E63A6BD07F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"/>
        </a:ext>
      </dgm:extLst>
    </dgm:pt>
    <dgm:pt modelId="{CC070783-6BA0-430F-A69E-D9E1288E4647}" type="pres">
      <dgm:prSet presAssocID="{FDFB9BA4-04FE-42DB-842C-E63A6BD07F76}" presName="spaceRect" presStyleCnt="0"/>
      <dgm:spPr/>
    </dgm:pt>
    <dgm:pt modelId="{66BF442E-0FC7-4FE8-BA5B-B9055AD2797C}" type="pres">
      <dgm:prSet presAssocID="{FDFB9BA4-04FE-42DB-842C-E63A6BD07F76}" presName="textRect" presStyleLbl="revTx" presStyleIdx="1" presStyleCnt="3">
        <dgm:presLayoutVars>
          <dgm:chMax val="1"/>
          <dgm:chPref val="1"/>
        </dgm:presLayoutVars>
      </dgm:prSet>
      <dgm:spPr/>
    </dgm:pt>
    <dgm:pt modelId="{BCBE636A-5FDB-4604-9515-F97DF6C04A28}" type="pres">
      <dgm:prSet presAssocID="{E7A737B0-D467-4215-908F-82B66F9E0C17}" presName="sibTrans" presStyleCnt="0"/>
      <dgm:spPr/>
    </dgm:pt>
    <dgm:pt modelId="{97C909A3-88A6-4248-B113-2E121FBA8056}" type="pres">
      <dgm:prSet presAssocID="{05FED446-518F-4D8B-BB45-FA372A2BFD32}" presName="compNode" presStyleCnt="0"/>
      <dgm:spPr/>
    </dgm:pt>
    <dgm:pt modelId="{8E00B676-4833-4559-B4B3-8642FD9B4814}" type="pres">
      <dgm:prSet presAssocID="{05FED446-518F-4D8B-BB45-FA372A2BFD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uker"/>
        </a:ext>
      </dgm:extLst>
    </dgm:pt>
    <dgm:pt modelId="{0EB00A97-0B98-4987-90F0-047EF854C916}" type="pres">
      <dgm:prSet presAssocID="{05FED446-518F-4D8B-BB45-FA372A2BFD32}" presName="spaceRect" presStyleCnt="0"/>
      <dgm:spPr/>
    </dgm:pt>
    <dgm:pt modelId="{9C87830B-59CF-4FEA-B7C3-965276A53E55}" type="pres">
      <dgm:prSet presAssocID="{05FED446-518F-4D8B-BB45-FA372A2BFD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F731C03-4E32-435F-9AEC-24D572CB9CCD}" type="presOf" srcId="{FDFB9BA4-04FE-42DB-842C-E63A6BD07F76}" destId="{66BF442E-0FC7-4FE8-BA5B-B9055AD2797C}" srcOrd="0" destOrd="0" presId="urn:microsoft.com/office/officeart/2018/2/layout/IconLabelList"/>
    <dgm:cxn modelId="{97552505-7A27-4622-8488-A04C08176303}" srcId="{FEF4640E-B76E-4EEE-B40F-01B42ACE62AE}" destId="{FDFB9BA4-04FE-42DB-842C-E63A6BD07F76}" srcOrd="1" destOrd="0" parTransId="{247365B3-FE7A-485C-933E-9AFE397CF9DE}" sibTransId="{E7A737B0-D467-4215-908F-82B66F9E0C17}"/>
    <dgm:cxn modelId="{E23F390F-144B-4FEB-A73C-4FAD83E69F32}" type="presOf" srcId="{05FED446-518F-4D8B-BB45-FA372A2BFD32}" destId="{9C87830B-59CF-4FEA-B7C3-965276A53E55}" srcOrd="0" destOrd="0" presId="urn:microsoft.com/office/officeart/2018/2/layout/IconLabelList"/>
    <dgm:cxn modelId="{F15C9711-C03E-4C55-A988-0FABCC5C382C}" srcId="{FEF4640E-B76E-4EEE-B40F-01B42ACE62AE}" destId="{05FED446-518F-4D8B-BB45-FA372A2BFD32}" srcOrd="2" destOrd="0" parTransId="{C6FCD3B2-4B16-4BE9-AA3E-26D75082DB4F}" sibTransId="{C9EDF6F5-EB78-4633-AAE2-EC7FBFFBC2EA}"/>
    <dgm:cxn modelId="{B3A8852E-AD92-48FF-9B64-38F43EDD91A7}" type="presOf" srcId="{C14C688E-5AD3-4AD7-84AA-FF5FA4EE42F1}" destId="{9572C37F-F21E-42FD-9004-42BD36169E29}" srcOrd="0" destOrd="0" presId="urn:microsoft.com/office/officeart/2018/2/layout/IconLabelList"/>
    <dgm:cxn modelId="{623F9F5B-8DE3-44F1-8287-18DE1C57C609}" srcId="{FEF4640E-B76E-4EEE-B40F-01B42ACE62AE}" destId="{C14C688E-5AD3-4AD7-84AA-FF5FA4EE42F1}" srcOrd="0" destOrd="0" parTransId="{3A5CCE8E-34E7-45C4-A628-B5FA06B1F3F1}" sibTransId="{E7709B31-EB81-440B-93D6-7AB190C23CBD}"/>
    <dgm:cxn modelId="{66BA2A92-7AE8-418B-8AE4-74B01FB5245A}" type="presOf" srcId="{FEF4640E-B76E-4EEE-B40F-01B42ACE62AE}" destId="{5DAA5912-4D43-425D-BF56-B2A80A41E5BA}" srcOrd="0" destOrd="0" presId="urn:microsoft.com/office/officeart/2018/2/layout/IconLabelList"/>
    <dgm:cxn modelId="{EF7F6A48-DCF0-4A3B-93CD-E792489EF1BD}" type="presParOf" srcId="{5DAA5912-4D43-425D-BF56-B2A80A41E5BA}" destId="{04DEE3E5-727C-4D3A-BED7-D1E4C66E920D}" srcOrd="0" destOrd="0" presId="urn:microsoft.com/office/officeart/2018/2/layout/IconLabelList"/>
    <dgm:cxn modelId="{83CA8EBF-7779-4A9B-A86A-56967D5280CA}" type="presParOf" srcId="{04DEE3E5-727C-4D3A-BED7-D1E4C66E920D}" destId="{3B944CB3-C4BF-4F55-9C46-63E94D66C8ED}" srcOrd="0" destOrd="0" presId="urn:microsoft.com/office/officeart/2018/2/layout/IconLabelList"/>
    <dgm:cxn modelId="{39BFBE3C-0F17-4E24-90EB-8B67CC1208AC}" type="presParOf" srcId="{04DEE3E5-727C-4D3A-BED7-D1E4C66E920D}" destId="{7EE9450C-2217-48D3-B3BC-396C061E7F2D}" srcOrd="1" destOrd="0" presId="urn:microsoft.com/office/officeart/2018/2/layout/IconLabelList"/>
    <dgm:cxn modelId="{7839B9B6-6A0E-4E04-9E77-49608456198E}" type="presParOf" srcId="{04DEE3E5-727C-4D3A-BED7-D1E4C66E920D}" destId="{9572C37F-F21E-42FD-9004-42BD36169E29}" srcOrd="2" destOrd="0" presId="urn:microsoft.com/office/officeart/2018/2/layout/IconLabelList"/>
    <dgm:cxn modelId="{5B24AE7F-7C5A-4B20-8A7B-E935E6570ADB}" type="presParOf" srcId="{5DAA5912-4D43-425D-BF56-B2A80A41E5BA}" destId="{66F2FEEE-20DD-4CEF-ADD1-09D30FA330D5}" srcOrd="1" destOrd="0" presId="urn:microsoft.com/office/officeart/2018/2/layout/IconLabelList"/>
    <dgm:cxn modelId="{0439FE94-40D6-4A69-BEE1-29AEFA4ECB34}" type="presParOf" srcId="{5DAA5912-4D43-425D-BF56-B2A80A41E5BA}" destId="{B07C0360-2763-4986-B7CD-2BF025B1550F}" srcOrd="2" destOrd="0" presId="urn:microsoft.com/office/officeart/2018/2/layout/IconLabelList"/>
    <dgm:cxn modelId="{66DCA5CB-9EBC-463D-901C-64880BDDEE48}" type="presParOf" srcId="{B07C0360-2763-4986-B7CD-2BF025B1550F}" destId="{1FD6BD0A-D453-4BC6-954C-BCB06A478A50}" srcOrd="0" destOrd="0" presId="urn:microsoft.com/office/officeart/2018/2/layout/IconLabelList"/>
    <dgm:cxn modelId="{F5788AD8-0513-48CA-A194-895DD450AF33}" type="presParOf" srcId="{B07C0360-2763-4986-B7CD-2BF025B1550F}" destId="{CC070783-6BA0-430F-A69E-D9E1288E4647}" srcOrd="1" destOrd="0" presId="urn:microsoft.com/office/officeart/2018/2/layout/IconLabelList"/>
    <dgm:cxn modelId="{E53026B9-1BBB-4FE2-BBBA-106F85F1EC9D}" type="presParOf" srcId="{B07C0360-2763-4986-B7CD-2BF025B1550F}" destId="{66BF442E-0FC7-4FE8-BA5B-B9055AD2797C}" srcOrd="2" destOrd="0" presId="urn:microsoft.com/office/officeart/2018/2/layout/IconLabelList"/>
    <dgm:cxn modelId="{621A39DF-8154-41A1-A7DC-524B704D6745}" type="presParOf" srcId="{5DAA5912-4D43-425D-BF56-B2A80A41E5BA}" destId="{BCBE636A-5FDB-4604-9515-F97DF6C04A28}" srcOrd="3" destOrd="0" presId="urn:microsoft.com/office/officeart/2018/2/layout/IconLabelList"/>
    <dgm:cxn modelId="{47B9AB3C-BDCC-4A87-A7EE-E6939C4EF6B5}" type="presParOf" srcId="{5DAA5912-4D43-425D-BF56-B2A80A41E5BA}" destId="{97C909A3-88A6-4248-B113-2E121FBA8056}" srcOrd="4" destOrd="0" presId="urn:microsoft.com/office/officeart/2018/2/layout/IconLabelList"/>
    <dgm:cxn modelId="{F594144B-9C82-426E-91DE-47E1AD5C31B8}" type="presParOf" srcId="{97C909A3-88A6-4248-B113-2E121FBA8056}" destId="{8E00B676-4833-4559-B4B3-8642FD9B4814}" srcOrd="0" destOrd="0" presId="urn:microsoft.com/office/officeart/2018/2/layout/IconLabelList"/>
    <dgm:cxn modelId="{7915F453-03EC-4036-8261-E012DB635245}" type="presParOf" srcId="{97C909A3-88A6-4248-B113-2E121FBA8056}" destId="{0EB00A97-0B98-4987-90F0-047EF854C916}" srcOrd="1" destOrd="0" presId="urn:microsoft.com/office/officeart/2018/2/layout/IconLabelList"/>
    <dgm:cxn modelId="{38CA7225-EC6B-41D8-9AC6-F79D848ECD1A}" type="presParOf" srcId="{97C909A3-88A6-4248-B113-2E121FBA8056}" destId="{9C87830B-59CF-4FEA-B7C3-965276A53E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F9FE1-576D-4D36-9D2E-D4A6BEF6CA1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75E56-7EA5-48F8-B6FB-792D3B9C95A3}">
      <dgm:prSet/>
      <dgm:spPr/>
      <dgm:t>
        <a:bodyPr/>
        <a:lstStyle/>
        <a:p>
          <a:r>
            <a:rPr lang="en-US"/>
            <a:t>11.06.2025: Oppstart og planleggingsgodkjenning</a:t>
          </a:r>
        </a:p>
      </dgm:t>
    </dgm:pt>
    <dgm:pt modelId="{7B378A6C-95C1-4171-8E82-D5AECB77E714}" type="parTrans" cxnId="{68C36618-1579-4F9F-86BF-4F17DB29B568}">
      <dgm:prSet/>
      <dgm:spPr/>
      <dgm:t>
        <a:bodyPr/>
        <a:lstStyle/>
        <a:p>
          <a:endParaRPr lang="en-US"/>
        </a:p>
      </dgm:t>
    </dgm:pt>
    <dgm:pt modelId="{3A8CC4DA-CCBD-4FBE-B4B0-6266E0EA2F70}" type="sibTrans" cxnId="{68C36618-1579-4F9F-86BF-4F17DB29B568}">
      <dgm:prSet/>
      <dgm:spPr/>
      <dgm:t>
        <a:bodyPr/>
        <a:lstStyle/>
        <a:p>
          <a:endParaRPr lang="en-US"/>
        </a:p>
      </dgm:t>
    </dgm:pt>
    <dgm:pt modelId="{9238EC33-E6D0-41FD-BBF7-6D87E54431FC}">
      <dgm:prSet/>
      <dgm:spPr/>
      <dgm:t>
        <a:bodyPr/>
        <a:lstStyle/>
        <a:p>
          <a:r>
            <a:rPr lang="en-US"/>
            <a:t>12.06.2025: Analyse av altinn-tools-CLI</a:t>
          </a:r>
        </a:p>
      </dgm:t>
    </dgm:pt>
    <dgm:pt modelId="{C0FA45B3-2F89-42CF-A83D-12FC809C4FDA}" type="parTrans" cxnId="{73C54C9E-DE8A-4C51-B6AE-F516DDF93D02}">
      <dgm:prSet/>
      <dgm:spPr/>
      <dgm:t>
        <a:bodyPr/>
        <a:lstStyle/>
        <a:p>
          <a:endParaRPr lang="en-US"/>
        </a:p>
      </dgm:t>
    </dgm:pt>
    <dgm:pt modelId="{2EBF3974-5FFC-4B03-B34E-725473334AA9}" type="sibTrans" cxnId="{73C54C9E-DE8A-4C51-B6AE-F516DDF93D02}">
      <dgm:prSet/>
      <dgm:spPr/>
      <dgm:t>
        <a:bodyPr/>
        <a:lstStyle/>
        <a:p>
          <a:endParaRPr lang="en-US"/>
        </a:p>
      </dgm:t>
    </dgm:pt>
    <dgm:pt modelId="{F9943C91-0969-4B60-A4E1-B205F00F0CDE}">
      <dgm:prSet/>
      <dgm:spPr/>
      <dgm:t>
        <a:bodyPr/>
        <a:lstStyle/>
        <a:p>
          <a:r>
            <a:rPr lang="en-US"/>
            <a:t>13.06.2025: Backend-grunnmur (&amp; PAT-validering)</a:t>
          </a:r>
        </a:p>
      </dgm:t>
    </dgm:pt>
    <dgm:pt modelId="{EBDCC89C-BAFB-41B7-A1AD-CFA54F193958}" type="parTrans" cxnId="{60A95022-7199-4A2B-BCE2-AC72B2CB9586}">
      <dgm:prSet/>
      <dgm:spPr/>
      <dgm:t>
        <a:bodyPr/>
        <a:lstStyle/>
        <a:p>
          <a:endParaRPr lang="en-US"/>
        </a:p>
      </dgm:t>
    </dgm:pt>
    <dgm:pt modelId="{83C77EDD-E6B3-435E-9900-987E87313798}" type="sibTrans" cxnId="{60A95022-7199-4A2B-BCE2-AC72B2CB9586}">
      <dgm:prSet/>
      <dgm:spPr/>
      <dgm:t>
        <a:bodyPr/>
        <a:lstStyle/>
        <a:p>
          <a:endParaRPr lang="en-US"/>
        </a:p>
      </dgm:t>
    </dgm:pt>
    <dgm:pt modelId="{613C0F88-6DBC-4849-85A3-868EF475A655}">
      <dgm:prSet/>
      <dgm:spPr/>
      <dgm:t>
        <a:bodyPr/>
        <a:lstStyle/>
        <a:p>
          <a:r>
            <a:rPr lang="en-US"/>
            <a:t>16.06.2025: Gitea-integrasjon implementert</a:t>
          </a:r>
        </a:p>
      </dgm:t>
    </dgm:pt>
    <dgm:pt modelId="{D4EAC0C1-C7E0-4AED-A489-2F17A17EFEDA}" type="parTrans" cxnId="{4FC5D675-AEB4-4EC3-92CA-C51FBFEE8231}">
      <dgm:prSet/>
      <dgm:spPr/>
      <dgm:t>
        <a:bodyPr/>
        <a:lstStyle/>
        <a:p>
          <a:endParaRPr lang="en-US"/>
        </a:p>
      </dgm:t>
    </dgm:pt>
    <dgm:pt modelId="{EB548B74-F02E-4DDB-A52C-213C5EF2AC6F}" type="sibTrans" cxnId="{4FC5D675-AEB4-4EC3-92CA-C51FBFEE8231}">
      <dgm:prSet/>
      <dgm:spPr/>
      <dgm:t>
        <a:bodyPr/>
        <a:lstStyle/>
        <a:p>
          <a:endParaRPr lang="en-US"/>
        </a:p>
      </dgm:t>
    </dgm:pt>
    <dgm:pt modelId="{E7D368FE-A908-4A54-BD8E-4530800BD828}">
      <dgm:prSet/>
      <dgm:spPr/>
      <dgm:t>
        <a:bodyPr/>
        <a:lstStyle/>
        <a:p>
          <a:r>
            <a:rPr lang="en-US"/>
            <a:t>17–18.06.2025: Frontend-konfigurasjonsside og validering</a:t>
          </a:r>
        </a:p>
      </dgm:t>
    </dgm:pt>
    <dgm:pt modelId="{FDF0B35E-A8C7-4166-84BA-16067D2ED1DC}" type="parTrans" cxnId="{65673E05-2600-47F6-A18D-7050C9A2661E}">
      <dgm:prSet/>
      <dgm:spPr/>
      <dgm:t>
        <a:bodyPr/>
        <a:lstStyle/>
        <a:p>
          <a:endParaRPr lang="en-US"/>
        </a:p>
      </dgm:t>
    </dgm:pt>
    <dgm:pt modelId="{94B4D7B5-A3E3-4F90-A1C9-8D5D6000FE95}" type="sibTrans" cxnId="{65673E05-2600-47F6-A18D-7050C9A2661E}">
      <dgm:prSet/>
      <dgm:spPr/>
      <dgm:t>
        <a:bodyPr/>
        <a:lstStyle/>
        <a:p>
          <a:endParaRPr lang="en-US"/>
        </a:p>
      </dgm:t>
    </dgm:pt>
    <dgm:pt modelId="{B709D959-7D59-4484-9118-813E9914B003}">
      <dgm:prSet/>
      <dgm:spPr/>
      <dgm:t>
        <a:bodyPr/>
        <a:lstStyle/>
        <a:p>
          <a:r>
            <a:rPr lang="en-US"/>
            <a:t>Daglig rutine: morgenøkt → pause → ettermiddag → oppsummering</a:t>
          </a:r>
        </a:p>
      </dgm:t>
    </dgm:pt>
    <dgm:pt modelId="{35B39962-AA5F-40E4-BC5E-6D27201BC2BD}" type="parTrans" cxnId="{27FA96AF-40B2-4EAA-B71E-7E420E4FA129}">
      <dgm:prSet/>
      <dgm:spPr/>
      <dgm:t>
        <a:bodyPr/>
        <a:lstStyle/>
        <a:p>
          <a:endParaRPr lang="en-US"/>
        </a:p>
      </dgm:t>
    </dgm:pt>
    <dgm:pt modelId="{60F34D7C-4161-49C1-BE98-2C566C9A4430}" type="sibTrans" cxnId="{27FA96AF-40B2-4EAA-B71E-7E420E4FA129}">
      <dgm:prSet/>
      <dgm:spPr/>
      <dgm:t>
        <a:bodyPr/>
        <a:lstStyle/>
        <a:p>
          <a:endParaRPr lang="en-US"/>
        </a:p>
      </dgm:t>
    </dgm:pt>
    <dgm:pt modelId="{8CDA16BC-36D5-4563-8FE3-DBE8905D613A}" type="pres">
      <dgm:prSet presAssocID="{D9CF9FE1-576D-4D36-9D2E-D4A6BEF6CA13}" presName="diagram" presStyleCnt="0">
        <dgm:presLayoutVars>
          <dgm:dir/>
          <dgm:resizeHandles val="exact"/>
        </dgm:presLayoutVars>
      </dgm:prSet>
      <dgm:spPr/>
    </dgm:pt>
    <dgm:pt modelId="{C5FFA040-0DFC-42D1-A9A3-0E681DD6D80C}" type="pres">
      <dgm:prSet presAssocID="{A9D75E56-7EA5-48F8-B6FB-792D3B9C95A3}" presName="node" presStyleLbl="node1" presStyleIdx="0" presStyleCnt="6">
        <dgm:presLayoutVars>
          <dgm:bulletEnabled val="1"/>
        </dgm:presLayoutVars>
      </dgm:prSet>
      <dgm:spPr/>
    </dgm:pt>
    <dgm:pt modelId="{5E934734-F320-49D2-A718-17C21109C3B9}" type="pres">
      <dgm:prSet presAssocID="{3A8CC4DA-CCBD-4FBE-B4B0-6266E0EA2F70}" presName="sibTrans" presStyleCnt="0"/>
      <dgm:spPr/>
    </dgm:pt>
    <dgm:pt modelId="{65F0E941-6389-4021-826A-28140D0F7B18}" type="pres">
      <dgm:prSet presAssocID="{9238EC33-E6D0-41FD-BBF7-6D87E54431FC}" presName="node" presStyleLbl="node1" presStyleIdx="1" presStyleCnt="6">
        <dgm:presLayoutVars>
          <dgm:bulletEnabled val="1"/>
        </dgm:presLayoutVars>
      </dgm:prSet>
      <dgm:spPr/>
    </dgm:pt>
    <dgm:pt modelId="{0EEA8770-FD1E-4988-8670-334F372F8A9C}" type="pres">
      <dgm:prSet presAssocID="{2EBF3974-5FFC-4B03-B34E-725473334AA9}" presName="sibTrans" presStyleCnt="0"/>
      <dgm:spPr/>
    </dgm:pt>
    <dgm:pt modelId="{94652584-C962-4B25-8E3E-4B0F5CA38A89}" type="pres">
      <dgm:prSet presAssocID="{F9943C91-0969-4B60-A4E1-B205F00F0CDE}" presName="node" presStyleLbl="node1" presStyleIdx="2" presStyleCnt="6">
        <dgm:presLayoutVars>
          <dgm:bulletEnabled val="1"/>
        </dgm:presLayoutVars>
      </dgm:prSet>
      <dgm:spPr/>
    </dgm:pt>
    <dgm:pt modelId="{A4746C88-474E-4C8E-B2AE-B8BE1C8461E8}" type="pres">
      <dgm:prSet presAssocID="{83C77EDD-E6B3-435E-9900-987E87313798}" presName="sibTrans" presStyleCnt="0"/>
      <dgm:spPr/>
    </dgm:pt>
    <dgm:pt modelId="{B0827D2C-5E63-4875-A344-CDEDB9014948}" type="pres">
      <dgm:prSet presAssocID="{613C0F88-6DBC-4849-85A3-868EF475A655}" presName="node" presStyleLbl="node1" presStyleIdx="3" presStyleCnt="6">
        <dgm:presLayoutVars>
          <dgm:bulletEnabled val="1"/>
        </dgm:presLayoutVars>
      </dgm:prSet>
      <dgm:spPr/>
    </dgm:pt>
    <dgm:pt modelId="{8D7AD675-792E-4620-BCB7-55E7448866DF}" type="pres">
      <dgm:prSet presAssocID="{EB548B74-F02E-4DDB-A52C-213C5EF2AC6F}" presName="sibTrans" presStyleCnt="0"/>
      <dgm:spPr/>
    </dgm:pt>
    <dgm:pt modelId="{A158B757-61ED-4250-A517-9CB7817BD147}" type="pres">
      <dgm:prSet presAssocID="{E7D368FE-A908-4A54-BD8E-4530800BD828}" presName="node" presStyleLbl="node1" presStyleIdx="4" presStyleCnt="6">
        <dgm:presLayoutVars>
          <dgm:bulletEnabled val="1"/>
        </dgm:presLayoutVars>
      </dgm:prSet>
      <dgm:spPr/>
    </dgm:pt>
    <dgm:pt modelId="{C877E5B0-CC37-4FBC-96FE-404498287A75}" type="pres">
      <dgm:prSet presAssocID="{94B4D7B5-A3E3-4F90-A1C9-8D5D6000FE95}" presName="sibTrans" presStyleCnt="0"/>
      <dgm:spPr/>
    </dgm:pt>
    <dgm:pt modelId="{CA84256B-D051-4FA2-9E71-074714BC5976}" type="pres">
      <dgm:prSet presAssocID="{B709D959-7D59-4484-9118-813E9914B003}" presName="node" presStyleLbl="node1" presStyleIdx="5" presStyleCnt="6">
        <dgm:presLayoutVars>
          <dgm:bulletEnabled val="1"/>
        </dgm:presLayoutVars>
      </dgm:prSet>
      <dgm:spPr/>
    </dgm:pt>
  </dgm:ptLst>
  <dgm:cxnLst>
    <dgm:cxn modelId="{6551DD04-BA63-408E-8F6D-4A6C2E835125}" type="presOf" srcId="{9238EC33-E6D0-41FD-BBF7-6D87E54431FC}" destId="{65F0E941-6389-4021-826A-28140D0F7B18}" srcOrd="0" destOrd="0" presId="urn:microsoft.com/office/officeart/2005/8/layout/default"/>
    <dgm:cxn modelId="{65673E05-2600-47F6-A18D-7050C9A2661E}" srcId="{D9CF9FE1-576D-4D36-9D2E-D4A6BEF6CA13}" destId="{E7D368FE-A908-4A54-BD8E-4530800BD828}" srcOrd="4" destOrd="0" parTransId="{FDF0B35E-A8C7-4166-84BA-16067D2ED1DC}" sibTransId="{94B4D7B5-A3E3-4F90-A1C9-8D5D6000FE95}"/>
    <dgm:cxn modelId="{C979A710-0E05-4140-A519-3377042F29A2}" type="presOf" srcId="{E7D368FE-A908-4A54-BD8E-4530800BD828}" destId="{A158B757-61ED-4250-A517-9CB7817BD147}" srcOrd="0" destOrd="0" presId="urn:microsoft.com/office/officeart/2005/8/layout/default"/>
    <dgm:cxn modelId="{68C36618-1579-4F9F-86BF-4F17DB29B568}" srcId="{D9CF9FE1-576D-4D36-9D2E-D4A6BEF6CA13}" destId="{A9D75E56-7EA5-48F8-B6FB-792D3B9C95A3}" srcOrd="0" destOrd="0" parTransId="{7B378A6C-95C1-4171-8E82-D5AECB77E714}" sibTransId="{3A8CC4DA-CCBD-4FBE-B4B0-6266E0EA2F70}"/>
    <dgm:cxn modelId="{60A95022-7199-4A2B-BCE2-AC72B2CB9586}" srcId="{D9CF9FE1-576D-4D36-9D2E-D4A6BEF6CA13}" destId="{F9943C91-0969-4B60-A4E1-B205F00F0CDE}" srcOrd="2" destOrd="0" parTransId="{EBDCC89C-BAFB-41B7-A1AD-CFA54F193958}" sibTransId="{83C77EDD-E6B3-435E-9900-987E87313798}"/>
    <dgm:cxn modelId="{38CCED5C-F9DF-450D-831A-6B5F65161A10}" type="presOf" srcId="{613C0F88-6DBC-4849-85A3-868EF475A655}" destId="{B0827D2C-5E63-4875-A344-CDEDB9014948}" srcOrd="0" destOrd="0" presId="urn:microsoft.com/office/officeart/2005/8/layout/default"/>
    <dgm:cxn modelId="{DBBF7446-7087-438A-B8DE-D77841332938}" type="presOf" srcId="{B709D959-7D59-4484-9118-813E9914B003}" destId="{CA84256B-D051-4FA2-9E71-074714BC5976}" srcOrd="0" destOrd="0" presId="urn:microsoft.com/office/officeart/2005/8/layout/default"/>
    <dgm:cxn modelId="{4FC5D675-AEB4-4EC3-92CA-C51FBFEE8231}" srcId="{D9CF9FE1-576D-4D36-9D2E-D4A6BEF6CA13}" destId="{613C0F88-6DBC-4849-85A3-868EF475A655}" srcOrd="3" destOrd="0" parTransId="{D4EAC0C1-C7E0-4AED-A489-2F17A17EFEDA}" sibTransId="{EB548B74-F02E-4DDB-A52C-213C5EF2AC6F}"/>
    <dgm:cxn modelId="{729BDB7C-822B-4455-A230-EC6B089D5F70}" type="presOf" srcId="{D9CF9FE1-576D-4D36-9D2E-D4A6BEF6CA13}" destId="{8CDA16BC-36D5-4563-8FE3-DBE8905D613A}" srcOrd="0" destOrd="0" presId="urn:microsoft.com/office/officeart/2005/8/layout/default"/>
    <dgm:cxn modelId="{73C54C9E-DE8A-4C51-B6AE-F516DDF93D02}" srcId="{D9CF9FE1-576D-4D36-9D2E-D4A6BEF6CA13}" destId="{9238EC33-E6D0-41FD-BBF7-6D87E54431FC}" srcOrd="1" destOrd="0" parTransId="{C0FA45B3-2F89-42CF-A83D-12FC809C4FDA}" sibTransId="{2EBF3974-5FFC-4B03-B34E-725473334AA9}"/>
    <dgm:cxn modelId="{27FA96AF-40B2-4EAA-B71E-7E420E4FA129}" srcId="{D9CF9FE1-576D-4D36-9D2E-D4A6BEF6CA13}" destId="{B709D959-7D59-4484-9118-813E9914B003}" srcOrd="5" destOrd="0" parTransId="{35B39962-AA5F-40E4-BC5E-6D27201BC2BD}" sibTransId="{60F34D7C-4161-49C1-BE98-2C566C9A4430}"/>
    <dgm:cxn modelId="{6A69F5C7-EAF5-435E-8667-0CBBE1EE4E89}" type="presOf" srcId="{F9943C91-0969-4B60-A4E1-B205F00F0CDE}" destId="{94652584-C962-4B25-8E3E-4B0F5CA38A89}" srcOrd="0" destOrd="0" presId="urn:microsoft.com/office/officeart/2005/8/layout/default"/>
    <dgm:cxn modelId="{B7FBAADE-274F-467C-B30C-9557843462A8}" type="presOf" srcId="{A9D75E56-7EA5-48F8-B6FB-792D3B9C95A3}" destId="{C5FFA040-0DFC-42D1-A9A3-0E681DD6D80C}" srcOrd="0" destOrd="0" presId="urn:microsoft.com/office/officeart/2005/8/layout/default"/>
    <dgm:cxn modelId="{D3B85938-4818-495C-8B73-B9936AC88D4E}" type="presParOf" srcId="{8CDA16BC-36D5-4563-8FE3-DBE8905D613A}" destId="{C5FFA040-0DFC-42D1-A9A3-0E681DD6D80C}" srcOrd="0" destOrd="0" presId="urn:microsoft.com/office/officeart/2005/8/layout/default"/>
    <dgm:cxn modelId="{D9167BAF-0673-44D3-9E81-0F65BDADA067}" type="presParOf" srcId="{8CDA16BC-36D5-4563-8FE3-DBE8905D613A}" destId="{5E934734-F320-49D2-A718-17C21109C3B9}" srcOrd="1" destOrd="0" presId="urn:microsoft.com/office/officeart/2005/8/layout/default"/>
    <dgm:cxn modelId="{DF4073E4-24F5-43B9-93BF-CF82B30C861E}" type="presParOf" srcId="{8CDA16BC-36D5-4563-8FE3-DBE8905D613A}" destId="{65F0E941-6389-4021-826A-28140D0F7B18}" srcOrd="2" destOrd="0" presId="urn:microsoft.com/office/officeart/2005/8/layout/default"/>
    <dgm:cxn modelId="{25CFC38B-847D-4BB5-9968-65A1D2B9A634}" type="presParOf" srcId="{8CDA16BC-36D5-4563-8FE3-DBE8905D613A}" destId="{0EEA8770-FD1E-4988-8670-334F372F8A9C}" srcOrd="3" destOrd="0" presId="urn:microsoft.com/office/officeart/2005/8/layout/default"/>
    <dgm:cxn modelId="{3B3CFEA7-EACA-4C94-8CD7-08C924E9DC15}" type="presParOf" srcId="{8CDA16BC-36D5-4563-8FE3-DBE8905D613A}" destId="{94652584-C962-4B25-8E3E-4B0F5CA38A89}" srcOrd="4" destOrd="0" presId="urn:microsoft.com/office/officeart/2005/8/layout/default"/>
    <dgm:cxn modelId="{0316FBC4-0DDC-4B14-A685-D7AF3FE2AEF4}" type="presParOf" srcId="{8CDA16BC-36D5-4563-8FE3-DBE8905D613A}" destId="{A4746C88-474E-4C8E-B2AE-B8BE1C8461E8}" srcOrd="5" destOrd="0" presId="urn:microsoft.com/office/officeart/2005/8/layout/default"/>
    <dgm:cxn modelId="{5E730B5D-9A35-403A-85D3-1BA467BFF46D}" type="presParOf" srcId="{8CDA16BC-36D5-4563-8FE3-DBE8905D613A}" destId="{B0827D2C-5E63-4875-A344-CDEDB9014948}" srcOrd="6" destOrd="0" presId="urn:microsoft.com/office/officeart/2005/8/layout/default"/>
    <dgm:cxn modelId="{1ECCA858-8D2A-456E-BD62-A2B3CBD3F429}" type="presParOf" srcId="{8CDA16BC-36D5-4563-8FE3-DBE8905D613A}" destId="{8D7AD675-792E-4620-BCB7-55E7448866DF}" srcOrd="7" destOrd="0" presId="urn:microsoft.com/office/officeart/2005/8/layout/default"/>
    <dgm:cxn modelId="{AFC05738-ABE8-45FC-A4B8-A5A687AB6655}" type="presParOf" srcId="{8CDA16BC-36D5-4563-8FE3-DBE8905D613A}" destId="{A158B757-61ED-4250-A517-9CB7817BD147}" srcOrd="8" destOrd="0" presId="urn:microsoft.com/office/officeart/2005/8/layout/default"/>
    <dgm:cxn modelId="{E8B31440-E0D7-466A-B55D-4E3A7F056C78}" type="presParOf" srcId="{8CDA16BC-36D5-4563-8FE3-DBE8905D613A}" destId="{C877E5B0-CC37-4FBC-96FE-404498287A75}" srcOrd="9" destOrd="0" presId="urn:microsoft.com/office/officeart/2005/8/layout/default"/>
    <dgm:cxn modelId="{1B4F7FCC-0540-4579-9EF5-398ACB4307B5}" type="presParOf" srcId="{8CDA16BC-36D5-4563-8FE3-DBE8905D613A}" destId="{CA84256B-D051-4FA2-9E71-074714BC597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28DBBF-FCE3-4BDF-A4FD-CC1404B8700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3EC22A-16EC-4A61-AC5E-A7D2EF6516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Maskinvare: Bærbar PC, ekstern skjerm, ergonomisk tastatur/mus</a:t>
          </a:r>
        </a:p>
      </dgm:t>
    </dgm:pt>
    <dgm:pt modelId="{1743F9A8-AC23-492B-AB42-12BB7752E4FD}" type="parTrans" cxnId="{9D489E4B-ABEF-4163-987B-3EE0D041E01B}">
      <dgm:prSet/>
      <dgm:spPr/>
      <dgm:t>
        <a:bodyPr/>
        <a:lstStyle/>
        <a:p>
          <a:endParaRPr lang="en-US"/>
        </a:p>
      </dgm:t>
    </dgm:pt>
    <dgm:pt modelId="{BCE83EE8-4142-4873-9AF6-5B037B58B374}" type="sibTrans" cxnId="{9D489E4B-ABEF-4163-987B-3EE0D041E01B}">
      <dgm:prSet/>
      <dgm:spPr/>
      <dgm:t>
        <a:bodyPr/>
        <a:lstStyle/>
        <a:p>
          <a:endParaRPr lang="en-US"/>
        </a:p>
      </dgm:t>
    </dgm:pt>
    <dgm:pt modelId="{DED5F167-11F6-4CC6-9384-1630E5D16C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Programvare: VS Code, .NET 8 SDK, Node.js/Vite, React TSX, Postman</a:t>
          </a:r>
        </a:p>
      </dgm:t>
    </dgm:pt>
    <dgm:pt modelId="{6924BFEB-3A40-4E76-BD1A-133F60814CA5}" type="parTrans" cxnId="{709BF1A1-5CC2-4BC2-B01D-92DCA348DB80}">
      <dgm:prSet/>
      <dgm:spPr/>
      <dgm:t>
        <a:bodyPr/>
        <a:lstStyle/>
        <a:p>
          <a:endParaRPr lang="en-US"/>
        </a:p>
      </dgm:t>
    </dgm:pt>
    <dgm:pt modelId="{E265C54B-E0A5-4308-8892-E5D746D3D0B1}" type="sibTrans" cxnId="{709BF1A1-5CC2-4BC2-B01D-92DCA348DB80}">
      <dgm:prSet/>
      <dgm:spPr/>
      <dgm:t>
        <a:bodyPr/>
        <a:lstStyle/>
        <a:p>
          <a:endParaRPr lang="en-US"/>
        </a:p>
      </dgm:t>
    </dgm:pt>
    <dgm:pt modelId="{E16935EF-F22D-496F-96D1-00D93851A7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Referanser: altinn-tools-repo, Altinn Studio API, docs.altinn.studio, interne Wiki-sider</a:t>
          </a:r>
        </a:p>
      </dgm:t>
    </dgm:pt>
    <dgm:pt modelId="{D97A4035-8170-4661-816D-387A689D3FFF}" type="parTrans" cxnId="{82679DFD-8052-43A8-B0B3-22749A501F0A}">
      <dgm:prSet/>
      <dgm:spPr/>
      <dgm:t>
        <a:bodyPr/>
        <a:lstStyle/>
        <a:p>
          <a:endParaRPr lang="en-US"/>
        </a:p>
      </dgm:t>
    </dgm:pt>
    <dgm:pt modelId="{51B486E5-568B-4113-80D6-943FAE44F9AF}" type="sibTrans" cxnId="{82679DFD-8052-43A8-B0B3-22749A501F0A}">
      <dgm:prSet/>
      <dgm:spPr/>
      <dgm:t>
        <a:bodyPr/>
        <a:lstStyle/>
        <a:p>
          <a:endParaRPr lang="en-US"/>
        </a:p>
      </dgm:t>
    </dgm:pt>
    <dgm:pt modelId="{EA195516-EDB4-4BA4-A920-545BB1AB79CB}" type="pres">
      <dgm:prSet presAssocID="{A228DBBF-FCE3-4BDF-A4FD-CC1404B87003}" presName="linear" presStyleCnt="0">
        <dgm:presLayoutVars>
          <dgm:animLvl val="lvl"/>
          <dgm:resizeHandles val="exact"/>
        </dgm:presLayoutVars>
      </dgm:prSet>
      <dgm:spPr/>
    </dgm:pt>
    <dgm:pt modelId="{0CAB3122-82DA-484D-A2EF-DAC364BFC209}" type="pres">
      <dgm:prSet presAssocID="{103EC22A-16EC-4A61-AC5E-A7D2EF6516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5FFEFF-6321-4A92-8C55-3DF254BC18CD}" type="pres">
      <dgm:prSet presAssocID="{BCE83EE8-4142-4873-9AF6-5B037B58B374}" presName="spacer" presStyleCnt="0"/>
      <dgm:spPr/>
    </dgm:pt>
    <dgm:pt modelId="{02178F73-B4F8-4DB7-A498-952FB3555D2C}" type="pres">
      <dgm:prSet presAssocID="{DED5F167-11F6-4CC6-9384-1630E5D16C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D90887-677D-4479-81D9-FADFF8C9F0DF}" type="pres">
      <dgm:prSet presAssocID="{E265C54B-E0A5-4308-8892-E5D746D3D0B1}" presName="spacer" presStyleCnt="0"/>
      <dgm:spPr/>
    </dgm:pt>
    <dgm:pt modelId="{952BBB49-5E4E-4881-9D6E-078588879343}" type="pres">
      <dgm:prSet presAssocID="{E16935EF-F22D-496F-96D1-00D93851A7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62A213-D2B9-4C7F-AD71-80F50B0E49B3}" type="presOf" srcId="{A228DBBF-FCE3-4BDF-A4FD-CC1404B87003}" destId="{EA195516-EDB4-4BA4-A920-545BB1AB79CB}" srcOrd="0" destOrd="0" presId="urn:microsoft.com/office/officeart/2005/8/layout/vList2"/>
    <dgm:cxn modelId="{94A33668-3D26-449B-9900-1089030B7263}" type="presOf" srcId="{103EC22A-16EC-4A61-AC5E-A7D2EF651625}" destId="{0CAB3122-82DA-484D-A2EF-DAC364BFC209}" srcOrd="0" destOrd="0" presId="urn:microsoft.com/office/officeart/2005/8/layout/vList2"/>
    <dgm:cxn modelId="{9D489E4B-ABEF-4163-987B-3EE0D041E01B}" srcId="{A228DBBF-FCE3-4BDF-A4FD-CC1404B87003}" destId="{103EC22A-16EC-4A61-AC5E-A7D2EF651625}" srcOrd="0" destOrd="0" parTransId="{1743F9A8-AC23-492B-AB42-12BB7752E4FD}" sibTransId="{BCE83EE8-4142-4873-9AF6-5B037B58B374}"/>
    <dgm:cxn modelId="{737AE297-29FF-49EF-9EF5-D868F2DFAEF2}" type="presOf" srcId="{E16935EF-F22D-496F-96D1-00D93851A732}" destId="{952BBB49-5E4E-4881-9D6E-078588879343}" srcOrd="0" destOrd="0" presId="urn:microsoft.com/office/officeart/2005/8/layout/vList2"/>
    <dgm:cxn modelId="{709BF1A1-5CC2-4BC2-B01D-92DCA348DB80}" srcId="{A228DBBF-FCE3-4BDF-A4FD-CC1404B87003}" destId="{DED5F167-11F6-4CC6-9384-1630E5D16CA5}" srcOrd="1" destOrd="0" parTransId="{6924BFEB-3A40-4E76-BD1A-133F60814CA5}" sibTransId="{E265C54B-E0A5-4308-8892-E5D746D3D0B1}"/>
    <dgm:cxn modelId="{913DD1E8-DD1E-4058-8D6C-BADBBC80707E}" type="presOf" srcId="{DED5F167-11F6-4CC6-9384-1630E5D16CA5}" destId="{02178F73-B4F8-4DB7-A498-952FB3555D2C}" srcOrd="0" destOrd="0" presId="urn:microsoft.com/office/officeart/2005/8/layout/vList2"/>
    <dgm:cxn modelId="{82679DFD-8052-43A8-B0B3-22749A501F0A}" srcId="{A228DBBF-FCE3-4BDF-A4FD-CC1404B87003}" destId="{E16935EF-F22D-496F-96D1-00D93851A732}" srcOrd="2" destOrd="0" parTransId="{D97A4035-8170-4661-816D-387A689D3FFF}" sibTransId="{51B486E5-568B-4113-80D6-943FAE44F9AF}"/>
    <dgm:cxn modelId="{44EF6E10-043B-45A1-BACC-7206FEBBB828}" type="presParOf" srcId="{EA195516-EDB4-4BA4-A920-545BB1AB79CB}" destId="{0CAB3122-82DA-484D-A2EF-DAC364BFC209}" srcOrd="0" destOrd="0" presId="urn:microsoft.com/office/officeart/2005/8/layout/vList2"/>
    <dgm:cxn modelId="{80FD82A3-38B6-4D43-B413-C2B7EA0F6FBD}" type="presParOf" srcId="{EA195516-EDB4-4BA4-A920-545BB1AB79CB}" destId="{A95FFEFF-6321-4A92-8C55-3DF254BC18CD}" srcOrd="1" destOrd="0" presId="urn:microsoft.com/office/officeart/2005/8/layout/vList2"/>
    <dgm:cxn modelId="{EB374A3A-AE10-47E3-BDE5-FF760A7B504B}" type="presParOf" srcId="{EA195516-EDB4-4BA4-A920-545BB1AB79CB}" destId="{02178F73-B4F8-4DB7-A498-952FB3555D2C}" srcOrd="2" destOrd="0" presId="urn:microsoft.com/office/officeart/2005/8/layout/vList2"/>
    <dgm:cxn modelId="{623EED76-2800-4784-A3FA-E14363A1593C}" type="presParOf" srcId="{EA195516-EDB4-4BA4-A920-545BB1AB79CB}" destId="{3FD90887-677D-4479-81D9-FADFF8C9F0DF}" srcOrd="3" destOrd="0" presId="urn:microsoft.com/office/officeart/2005/8/layout/vList2"/>
    <dgm:cxn modelId="{D567E3B8-2558-48A1-989D-A7A3F5E989E5}" type="presParOf" srcId="{EA195516-EDB4-4BA4-A920-545BB1AB79CB}" destId="{952BBB49-5E4E-4881-9D6E-0785888793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E8F57A-2DA3-4EA5-9736-3B069E6599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14EEA5-79C3-4399-9E5D-6407CA03BAA2}">
      <dgm:prSet/>
      <dgm:spPr/>
      <dgm:t>
        <a:bodyPr/>
        <a:lstStyle/>
        <a:p>
          <a:pPr>
            <a:defRPr cap="all"/>
          </a:pPr>
          <a:r>
            <a:rPr lang="en-US"/>
            <a:t>Primærveiledere: Ronny Birkeli, Bjørn Dybvik Langfors, Thomas Bakken, Andreas Didriksen</a:t>
          </a:r>
        </a:p>
      </dgm:t>
    </dgm:pt>
    <dgm:pt modelId="{18B53AAC-AC7B-4BD7-9C61-58B6F8C0EFE1}" type="parTrans" cxnId="{C9EE544D-167B-4BDD-905E-FC668EA096EC}">
      <dgm:prSet/>
      <dgm:spPr/>
      <dgm:t>
        <a:bodyPr/>
        <a:lstStyle/>
        <a:p>
          <a:endParaRPr lang="en-US"/>
        </a:p>
      </dgm:t>
    </dgm:pt>
    <dgm:pt modelId="{62087F94-3225-44F2-917E-CC7446FE32F4}" type="sibTrans" cxnId="{C9EE544D-167B-4BDD-905E-FC668EA096EC}">
      <dgm:prSet/>
      <dgm:spPr/>
      <dgm:t>
        <a:bodyPr/>
        <a:lstStyle/>
        <a:p>
          <a:endParaRPr lang="en-US"/>
        </a:p>
      </dgm:t>
    </dgm:pt>
    <dgm:pt modelId="{D465C5EE-FB41-47AE-B814-838470B8DF09}">
      <dgm:prSet/>
      <dgm:spPr/>
      <dgm:t>
        <a:bodyPr/>
        <a:lstStyle/>
        <a:p>
          <a:pPr>
            <a:defRPr cap="all"/>
          </a:pPr>
          <a:r>
            <a:rPr lang="en-US"/>
            <a:t>Tilgangsutfordringer: Dev-miljø i Gitea – bistand fra David Øvrelid</a:t>
          </a:r>
        </a:p>
      </dgm:t>
    </dgm:pt>
    <dgm:pt modelId="{371390E1-D0A3-47D2-AD8B-E2D89C7524E0}" type="parTrans" cxnId="{A9D19CAE-E41E-4963-8A8D-20A99B19F9C4}">
      <dgm:prSet/>
      <dgm:spPr/>
      <dgm:t>
        <a:bodyPr/>
        <a:lstStyle/>
        <a:p>
          <a:endParaRPr lang="en-US"/>
        </a:p>
      </dgm:t>
    </dgm:pt>
    <dgm:pt modelId="{45EBF653-FBAB-470B-A146-902160F613BB}" type="sibTrans" cxnId="{A9D19CAE-E41E-4963-8A8D-20A99B19F9C4}">
      <dgm:prSet/>
      <dgm:spPr/>
      <dgm:t>
        <a:bodyPr/>
        <a:lstStyle/>
        <a:p>
          <a:endParaRPr lang="en-US"/>
        </a:p>
      </dgm:t>
    </dgm:pt>
    <dgm:pt modelId="{84F49B34-1EE1-4E3F-A9E5-3AE33D03103A}">
      <dgm:prSet/>
      <dgm:spPr/>
      <dgm:t>
        <a:bodyPr/>
        <a:lstStyle/>
        <a:p>
          <a:pPr>
            <a:defRPr cap="all"/>
          </a:pPr>
          <a:r>
            <a:rPr lang="en-US"/>
            <a:t>AI-kodehjelp: ChatGPT og Anthropic brukt for generering og feilsøking</a:t>
          </a:r>
        </a:p>
      </dgm:t>
    </dgm:pt>
    <dgm:pt modelId="{428E8699-5D56-4897-BC8F-00472A339EA6}" type="parTrans" cxnId="{F5AAF9F2-3A04-46D9-B08D-F6B4A93ECC6A}">
      <dgm:prSet/>
      <dgm:spPr/>
      <dgm:t>
        <a:bodyPr/>
        <a:lstStyle/>
        <a:p>
          <a:endParaRPr lang="en-US"/>
        </a:p>
      </dgm:t>
    </dgm:pt>
    <dgm:pt modelId="{10E0F557-ACCA-445D-A009-FA30D89B2D46}" type="sibTrans" cxnId="{F5AAF9F2-3A04-46D9-B08D-F6B4A93ECC6A}">
      <dgm:prSet/>
      <dgm:spPr/>
      <dgm:t>
        <a:bodyPr/>
        <a:lstStyle/>
        <a:p>
          <a:endParaRPr lang="en-US"/>
        </a:p>
      </dgm:t>
    </dgm:pt>
    <dgm:pt modelId="{130E6477-1DAF-47EC-90B2-7B1A7F64842D}">
      <dgm:prSet/>
      <dgm:spPr/>
      <dgm:t>
        <a:bodyPr/>
        <a:lstStyle/>
        <a:p>
          <a:pPr>
            <a:defRPr cap="all"/>
          </a:pPr>
          <a:r>
            <a:rPr lang="nb-NO"/>
            <a:t>Var selv assistanse for Andreas B (andre lærling)</a:t>
          </a:r>
          <a:endParaRPr lang="en-US"/>
        </a:p>
      </dgm:t>
    </dgm:pt>
    <dgm:pt modelId="{83C780E1-21BD-4570-ACEE-E36E73CD6F9F}" type="parTrans" cxnId="{8B79D7D0-1EF9-4D78-82E9-E0DFD067B046}">
      <dgm:prSet/>
      <dgm:spPr/>
      <dgm:t>
        <a:bodyPr/>
        <a:lstStyle/>
        <a:p>
          <a:endParaRPr lang="en-US"/>
        </a:p>
      </dgm:t>
    </dgm:pt>
    <dgm:pt modelId="{EABCE436-4764-4198-98C1-84855528541B}" type="sibTrans" cxnId="{8B79D7D0-1EF9-4D78-82E9-E0DFD067B046}">
      <dgm:prSet/>
      <dgm:spPr/>
      <dgm:t>
        <a:bodyPr/>
        <a:lstStyle/>
        <a:p>
          <a:endParaRPr lang="en-US"/>
        </a:p>
      </dgm:t>
    </dgm:pt>
    <dgm:pt modelId="{99746BFF-3ACD-4511-BBC7-1D67EFBCE7F7}" type="pres">
      <dgm:prSet presAssocID="{D5E8F57A-2DA3-4EA5-9736-3B069E6599F8}" presName="root" presStyleCnt="0">
        <dgm:presLayoutVars>
          <dgm:dir/>
          <dgm:resizeHandles val="exact"/>
        </dgm:presLayoutVars>
      </dgm:prSet>
      <dgm:spPr/>
    </dgm:pt>
    <dgm:pt modelId="{2B99DEB8-68AB-4BF5-BA63-A4705FF6D9F2}" type="pres">
      <dgm:prSet presAssocID="{1C14EEA5-79C3-4399-9E5D-6407CA03BAA2}" presName="compNode" presStyleCnt="0"/>
      <dgm:spPr/>
    </dgm:pt>
    <dgm:pt modelId="{FB6FB7B8-CAFC-4005-94DD-0759D6ED99F3}" type="pres">
      <dgm:prSet presAssocID="{1C14EEA5-79C3-4399-9E5D-6407CA03BAA2}" presName="iconBgRect" presStyleLbl="bgShp" presStyleIdx="0" presStyleCnt="4"/>
      <dgm:spPr/>
    </dgm:pt>
    <dgm:pt modelId="{88BF22A3-49E0-449A-B30E-767E506E4F80}" type="pres">
      <dgm:prSet presAssocID="{1C14EEA5-79C3-4399-9E5D-6407CA03BA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val"/>
        </a:ext>
      </dgm:extLst>
    </dgm:pt>
    <dgm:pt modelId="{E262E575-AC37-4B5B-95A9-C7C834BD524D}" type="pres">
      <dgm:prSet presAssocID="{1C14EEA5-79C3-4399-9E5D-6407CA03BAA2}" presName="spaceRect" presStyleCnt="0"/>
      <dgm:spPr/>
    </dgm:pt>
    <dgm:pt modelId="{83910542-5FAE-46DE-A3E1-BC66B0E379BD}" type="pres">
      <dgm:prSet presAssocID="{1C14EEA5-79C3-4399-9E5D-6407CA03BAA2}" presName="textRect" presStyleLbl="revTx" presStyleIdx="0" presStyleCnt="4">
        <dgm:presLayoutVars>
          <dgm:chMax val="1"/>
          <dgm:chPref val="1"/>
        </dgm:presLayoutVars>
      </dgm:prSet>
      <dgm:spPr/>
    </dgm:pt>
    <dgm:pt modelId="{83E60762-0483-4E8A-809D-2294027F4E37}" type="pres">
      <dgm:prSet presAssocID="{62087F94-3225-44F2-917E-CC7446FE32F4}" presName="sibTrans" presStyleCnt="0"/>
      <dgm:spPr/>
    </dgm:pt>
    <dgm:pt modelId="{280F30C1-A334-493F-80D5-67281B478156}" type="pres">
      <dgm:prSet presAssocID="{D465C5EE-FB41-47AE-B814-838470B8DF09}" presName="compNode" presStyleCnt="0"/>
      <dgm:spPr/>
    </dgm:pt>
    <dgm:pt modelId="{ADF2B2D3-61F5-4C89-9A8E-64CA549C4ECF}" type="pres">
      <dgm:prSet presAssocID="{D465C5EE-FB41-47AE-B814-838470B8DF09}" presName="iconBgRect" presStyleLbl="bgShp" presStyleIdx="1" presStyleCnt="4"/>
      <dgm:spPr/>
    </dgm:pt>
    <dgm:pt modelId="{2A9936FF-D62E-4BE8-86D9-60CE6ECEFF07}" type="pres">
      <dgm:prSet presAssocID="{D465C5EE-FB41-47AE-B814-838470B8DF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B43F146A-C826-43E2-9106-479A2DED70A5}" type="pres">
      <dgm:prSet presAssocID="{D465C5EE-FB41-47AE-B814-838470B8DF09}" presName="spaceRect" presStyleCnt="0"/>
      <dgm:spPr/>
    </dgm:pt>
    <dgm:pt modelId="{720DD3FE-C37C-41DB-B5F3-7C2939359B48}" type="pres">
      <dgm:prSet presAssocID="{D465C5EE-FB41-47AE-B814-838470B8DF09}" presName="textRect" presStyleLbl="revTx" presStyleIdx="1" presStyleCnt="4">
        <dgm:presLayoutVars>
          <dgm:chMax val="1"/>
          <dgm:chPref val="1"/>
        </dgm:presLayoutVars>
      </dgm:prSet>
      <dgm:spPr/>
    </dgm:pt>
    <dgm:pt modelId="{E65BCDAE-71D3-47C2-B4F2-1B88E254FB9F}" type="pres">
      <dgm:prSet presAssocID="{45EBF653-FBAB-470B-A146-902160F613BB}" presName="sibTrans" presStyleCnt="0"/>
      <dgm:spPr/>
    </dgm:pt>
    <dgm:pt modelId="{3961AB4A-84BB-46EC-98E9-88D7A951FC71}" type="pres">
      <dgm:prSet presAssocID="{84F49B34-1EE1-4E3F-A9E5-3AE33D03103A}" presName="compNode" presStyleCnt="0"/>
      <dgm:spPr/>
    </dgm:pt>
    <dgm:pt modelId="{D9CE1FF8-E903-4E2A-A648-27EE269B31E5}" type="pres">
      <dgm:prSet presAssocID="{84F49B34-1EE1-4E3F-A9E5-3AE33D03103A}" presName="iconBgRect" presStyleLbl="bgShp" presStyleIdx="2" presStyleCnt="4"/>
      <dgm:spPr/>
    </dgm:pt>
    <dgm:pt modelId="{39ACB23B-DFB7-4BF1-8624-252C75B60343}" type="pres">
      <dgm:prSet presAssocID="{84F49B34-1EE1-4E3F-A9E5-3AE33D0310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AEC392F-1E3D-4A28-BD1B-F3E90153748F}" type="pres">
      <dgm:prSet presAssocID="{84F49B34-1EE1-4E3F-A9E5-3AE33D03103A}" presName="spaceRect" presStyleCnt="0"/>
      <dgm:spPr/>
    </dgm:pt>
    <dgm:pt modelId="{5E1632AF-38A4-4F5D-A3F1-2F98E2760E9C}" type="pres">
      <dgm:prSet presAssocID="{84F49B34-1EE1-4E3F-A9E5-3AE33D03103A}" presName="textRect" presStyleLbl="revTx" presStyleIdx="2" presStyleCnt="4">
        <dgm:presLayoutVars>
          <dgm:chMax val="1"/>
          <dgm:chPref val="1"/>
        </dgm:presLayoutVars>
      </dgm:prSet>
      <dgm:spPr/>
    </dgm:pt>
    <dgm:pt modelId="{83425B3A-A2EA-4347-84E3-17EB2432E563}" type="pres">
      <dgm:prSet presAssocID="{10E0F557-ACCA-445D-A009-FA30D89B2D46}" presName="sibTrans" presStyleCnt="0"/>
      <dgm:spPr/>
    </dgm:pt>
    <dgm:pt modelId="{4793A6C6-6D00-48A9-AA2E-D0B9C14F1A25}" type="pres">
      <dgm:prSet presAssocID="{130E6477-1DAF-47EC-90B2-7B1A7F64842D}" presName="compNode" presStyleCnt="0"/>
      <dgm:spPr/>
    </dgm:pt>
    <dgm:pt modelId="{A8AE0CD5-E1E1-4692-B82F-1E7D75E05D0C}" type="pres">
      <dgm:prSet presAssocID="{130E6477-1DAF-47EC-90B2-7B1A7F64842D}" presName="iconBgRect" presStyleLbl="bgShp" presStyleIdx="3" presStyleCnt="4"/>
      <dgm:spPr/>
    </dgm:pt>
    <dgm:pt modelId="{B0DA3B7B-78BD-46C7-987F-051CFAFA9FE1}" type="pres">
      <dgm:prSet presAssocID="{130E6477-1DAF-47EC-90B2-7B1A7F6484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9D57953F-D4E3-4820-A139-F72BFC89C64C}" type="pres">
      <dgm:prSet presAssocID="{130E6477-1DAF-47EC-90B2-7B1A7F64842D}" presName="spaceRect" presStyleCnt="0"/>
      <dgm:spPr/>
    </dgm:pt>
    <dgm:pt modelId="{885BE6EA-BFB6-4ACC-B923-BF3A2B0CFAAA}" type="pres">
      <dgm:prSet presAssocID="{130E6477-1DAF-47EC-90B2-7B1A7F6484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97C02F-0753-4908-AF39-4FBAC8C67168}" type="presOf" srcId="{1C14EEA5-79C3-4399-9E5D-6407CA03BAA2}" destId="{83910542-5FAE-46DE-A3E1-BC66B0E379BD}" srcOrd="0" destOrd="0" presId="urn:microsoft.com/office/officeart/2018/5/layout/IconCircleLabelList"/>
    <dgm:cxn modelId="{ABE1FF62-592F-4076-8821-49A6F759B33D}" type="presOf" srcId="{130E6477-1DAF-47EC-90B2-7B1A7F64842D}" destId="{885BE6EA-BFB6-4ACC-B923-BF3A2B0CFAAA}" srcOrd="0" destOrd="0" presId="urn:microsoft.com/office/officeart/2018/5/layout/IconCircleLabelList"/>
    <dgm:cxn modelId="{C9EE544D-167B-4BDD-905E-FC668EA096EC}" srcId="{D5E8F57A-2DA3-4EA5-9736-3B069E6599F8}" destId="{1C14EEA5-79C3-4399-9E5D-6407CA03BAA2}" srcOrd="0" destOrd="0" parTransId="{18B53AAC-AC7B-4BD7-9C61-58B6F8C0EFE1}" sibTransId="{62087F94-3225-44F2-917E-CC7446FE32F4}"/>
    <dgm:cxn modelId="{9DED688E-556E-4D1D-85B8-7C6DF8BC8293}" type="presOf" srcId="{D5E8F57A-2DA3-4EA5-9736-3B069E6599F8}" destId="{99746BFF-3ACD-4511-BBC7-1D67EFBCE7F7}" srcOrd="0" destOrd="0" presId="urn:microsoft.com/office/officeart/2018/5/layout/IconCircleLabelList"/>
    <dgm:cxn modelId="{A9D19CAE-E41E-4963-8A8D-20A99B19F9C4}" srcId="{D5E8F57A-2DA3-4EA5-9736-3B069E6599F8}" destId="{D465C5EE-FB41-47AE-B814-838470B8DF09}" srcOrd="1" destOrd="0" parTransId="{371390E1-D0A3-47D2-AD8B-E2D89C7524E0}" sibTransId="{45EBF653-FBAB-470B-A146-902160F613BB}"/>
    <dgm:cxn modelId="{DD211EBE-6ACD-41EF-8402-EE8D54B864CE}" type="presOf" srcId="{D465C5EE-FB41-47AE-B814-838470B8DF09}" destId="{720DD3FE-C37C-41DB-B5F3-7C2939359B48}" srcOrd="0" destOrd="0" presId="urn:microsoft.com/office/officeart/2018/5/layout/IconCircleLabelList"/>
    <dgm:cxn modelId="{8B79D7D0-1EF9-4D78-82E9-E0DFD067B046}" srcId="{D5E8F57A-2DA3-4EA5-9736-3B069E6599F8}" destId="{130E6477-1DAF-47EC-90B2-7B1A7F64842D}" srcOrd="3" destOrd="0" parTransId="{83C780E1-21BD-4570-ACEE-E36E73CD6F9F}" sibTransId="{EABCE436-4764-4198-98C1-84855528541B}"/>
    <dgm:cxn modelId="{F5AAF9F2-3A04-46D9-B08D-F6B4A93ECC6A}" srcId="{D5E8F57A-2DA3-4EA5-9736-3B069E6599F8}" destId="{84F49B34-1EE1-4E3F-A9E5-3AE33D03103A}" srcOrd="2" destOrd="0" parTransId="{428E8699-5D56-4897-BC8F-00472A339EA6}" sibTransId="{10E0F557-ACCA-445D-A009-FA30D89B2D46}"/>
    <dgm:cxn modelId="{6F0C7BFF-F939-48B4-9516-6D6496EA7925}" type="presOf" srcId="{84F49B34-1EE1-4E3F-A9E5-3AE33D03103A}" destId="{5E1632AF-38A4-4F5D-A3F1-2F98E2760E9C}" srcOrd="0" destOrd="0" presId="urn:microsoft.com/office/officeart/2018/5/layout/IconCircleLabelList"/>
    <dgm:cxn modelId="{C23605E0-CB7C-40E6-B697-3CCD87B323FE}" type="presParOf" srcId="{99746BFF-3ACD-4511-BBC7-1D67EFBCE7F7}" destId="{2B99DEB8-68AB-4BF5-BA63-A4705FF6D9F2}" srcOrd="0" destOrd="0" presId="urn:microsoft.com/office/officeart/2018/5/layout/IconCircleLabelList"/>
    <dgm:cxn modelId="{0EE46160-1179-4B63-83B1-33F687C1DF41}" type="presParOf" srcId="{2B99DEB8-68AB-4BF5-BA63-A4705FF6D9F2}" destId="{FB6FB7B8-CAFC-4005-94DD-0759D6ED99F3}" srcOrd="0" destOrd="0" presId="urn:microsoft.com/office/officeart/2018/5/layout/IconCircleLabelList"/>
    <dgm:cxn modelId="{CD1C92F9-6666-4C28-92D1-D89F46766501}" type="presParOf" srcId="{2B99DEB8-68AB-4BF5-BA63-A4705FF6D9F2}" destId="{88BF22A3-49E0-449A-B30E-767E506E4F80}" srcOrd="1" destOrd="0" presId="urn:microsoft.com/office/officeart/2018/5/layout/IconCircleLabelList"/>
    <dgm:cxn modelId="{29273CD3-9127-45AF-A1A6-F55806887BE2}" type="presParOf" srcId="{2B99DEB8-68AB-4BF5-BA63-A4705FF6D9F2}" destId="{E262E575-AC37-4B5B-95A9-C7C834BD524D}" srcOrd="2" destOrd="0" presId="urn:microsoft.com/office/officeart/2018/5/layout/IconCircleLabelList"/>
    <dgm:cxn modelId="{D13DF546-0E16-4EDD-8A4C-41972F0C4077}" type="presParOf" srcId="{2B99DEB8-68AB-4BF5-BA63-A4705FF6D9F2}" destId="{83910542-5FAE-46DE-A3E1-BC66B0E379BD}" srcOrd="3" destOrd="0" presId="urn:microsoft.com/office/officeart/2018/5/layout/IconCircleLabelList"/>
    <dgm:cxn modelId="{B3CB286E-44C4-42A5-989F-BBFCAFFFC04B}" type="presParOf" srcId="{99746BFF-3ACD-4511-BBC7-1D67EFBCE7F7}" destId="{83E60762-0483-4E8A-809D-2294027F4E37}" srcOrd="1" destOrd="0" presId="urn:microsoft.com/office/officeart/2018/5/layout/IconCircleLabelList"/>
    <dgm:cxn modelId="{106E360A-C7E7-401D-BBC8-46A51AB31D53}" type="presParOf" srcId="{99746BFF-3ACD-4511-BBC7-1D67EFBCE7F7}" destId="{280F30C1-A334-493F-80D5-67281B478156}" srcOrd="2" destOrd="0" presId="urn:microsoft.com/office/officeart/2018/5/layout/IconCircleLabelList"/>
    <dgm:cxn modelId="{FC07972B-8E18-496B-9D24-8C3B8C5AA7F3}" type="presParOf" srcId="{280F30C1-A334-493F-80D5-67281B478156}" destId="{ADF2B2D3-61F5-4C89-9A8E-64CA549C4ECF}" srcOrd="0" destOrd="0" presId="urn:microsoft.com/office/officeart/2018/5/layout/IconCircleLabelList"/>
    <dgm:cxn modelId="{82B21F2D-2394-4B36-80A1-3EE82FCD694B}" type="presParOf" srcId="{280F30C1-A334-493F-80D5-67281B478156}" destId="{2A9936FF-D62E-4BE8-86D9-60CE6ECEFF07}" srcOrd="1" destOrd="0" presId="urn:microsoft.com/office/officeart/2018/5/layout/IconCircleLabelList"/>
    <dgm:cxn modelId="{526837E7-BD7D-4B7D-985B-EB57DD277A80}" type="presParOf" srcId="{280F30C1-A334-493F-80D5-67281B478156}" destId="{B43F146A-C826-43E2-9106-479A2DED70A5}" srcOrd="2" destOrd="0" presId="urn:microsoft.com/office/officeart/2018/5/layout/IconCircleLabelList"/>
    <dgm:cxn modelId="{C63AF9C9-FCD7-40F1-BB75-BDF5AD7873ED}" type="presParOf" srcId="{280F30C1-A334-493F-80D5-67281B478156}" destId="{720DD3FE-C37C-41DB-B5F3-7C2939359B48}" srcOrd="3" destOrd="0" presId="urn:microsoft.com/office/officeart/2018/5/layout/IconCircleLabelList"/>
    <dgm:cxn modelId="{F0B33288-88A2-4C60-8705-77E97A2B3AB5}" type="presParOf" srcId="{99746BFF-3ACD-4511-BBC7-1D67EFBCE7F7}" destId="{E65BCDAE-71D3-47C2-B4F2-1B88E254FB9F}" srcOrd="3" destOrd="0" presId="urn:microsoft.com/office/officeart/2018/5/layout/IconCircleLabelList"/>
    <dgm:cxn modelId="{AF14403F-5E61-470B-8413-D6CA6377B327}" type="presParOf" srcId="{99746BFF-3ACD-4511-BBC7-1D67EFBCE7F7}" destId="{3961AB4A-84BB-46EC-98E9-88D7A951FC71}" srcOrd="4" destOrd="0" presId="urn:microsoft.com/office/officeart/2018/5/layout/IconCircleLabelList"/>
    <dgm:cxn modelId="{555DAA2B-636F-4A3A-B951-311A5D3FE976}" type="presParOf" srcId="{3961AB4A-84BB-46EC-98E9-88D7A951FC71}" destId="{D9CE1FF8-E903-4E2A-A648-27EE269B31E5}" srcOrd="0" destOrd="0" presId="urn:microsoft.com/office/officeart/2018/5/layout/IconCircleLabelList"/>
    <dgm:cxn modelId="{3BFF4853-A2DA-46FE-BA03-37E540768C68}" type="presParOf" srcId="{3961AB4A-84BB-46EC-98E9-88D7A951FC71}" destId="{39ACB23B-DFB7-4BF1-8624-252C75B60343}" srcOrd="1" destOrd="0" presId="urn:microsoft.com/office/officeart/2018/5/layout/IconCircleLabelList"/>
    <dgm:cxn modelId="{B8469032-B65C-450B-9074-DF282BAA822E}" type="presParOf" srcId="{3961AB4A-84BB-46EC-98E9-88D7A951FC71}" destId="{7AEC392F-1E3D-4A28-BD1B-F3E90153748F}" srcOrd="2" destOrd="0" presId="urn:microsoft.com/office/officeart/2018/5/layout/IconCircleLabelList"/>
    <dgm:cxn modelId="{C7A25AEB-60AE-4013-B054-2E423A6B4783}" type="presParOf" srcId="{3961AB4A-84BB-46EC-98E9-88D7A951FC71}" destId="{5E1632AF-38A4-4F5D-A3F1-2F98E2760E9C}" srcOrd="3" destOrd="0" presId="urn:microsoft.com/office/officeart/2018/5/layout/IconCircleLabelList"/>
    <dgm:cxn modelId="{58F62119-5C77-4F66-95C0-58B9C5D4241F}" type="presParOf" srcId="{99746BFF-3ACD-4511-BBC7-1D67EFBCE7F7}" destId="{83425B3A-A2EA-4347-84E3-17EB2432E563}" srcOrd="5" destOrd="0" presId="urn:microsoft.com/office/officeart/2018/5/layout/IconCircleLabelList"/>
    <dgm:cxn modelId="{11D7F33B-A036-4C77-B9FB-E09FE3D8D3F5}" type="presParOf" srcId="{99746BFF-3ACD-4511-BBC7-1D67EFBCE7F7}" destId="{4793A6C6-6D00-48A9-AA2E-D0B9C14F1A25}" srcOrd="6" destOrd="0" presId="urn:microsoft.com/office/officeart/2018/5/layout/IconCircleLabelList"/>
    <dgm:cxn modelId="{4B7D0C97-0104-4ED1-A29F-38A8B3FC9A44}" type="presParOf" srcId="{4793A6C6-6D00-48A9-AA2E-D0B9C14F1A25}" destId="{A8AE0CD5-E1E1-4692-B82F-1E7D75E05D0C}" srcOrd="0" destOrd="0" presId="urn:microsoft.com/office/officeart/2018/5/layout/IconCircleLabelList"/>
    <dgm:cxn modelId="{9CF7F024-57FE-49FD-ABC8-D862D46776F1}" type="presParOf" srcId="{4793A6C6-6D00-48A9-AA2E-D0B9C14F1A25}" destId="{B0DA3B7B-78BD-46C7-987F-051CFAFA9FE1}" srcOrd="1" destOrd="0" presId="urn:microsoft.com/office/officeart/2018/5/layout/IconCircleLabelList"/>
    <dgm:cxn modelId="{1CD66DE9-83A8-486B-AA98-06AA421F547E}" type="presParOf" srcId="{4793A6C6-6D00-48A9-AA2E-D0B9C14F1A25}" destId="{9D57953F-D4E3-4820-A139-F72BFC89C64C}" srcOrd="2" destOrd="0" presId="urn:microsoft.com/office/officeart/2018/5/layout/IconCircleLabelList"/>
    <dgm:cxn modelId="{66F37955-6148-4EB9-B94D-5261B3705D9F}" type="presParOf" srcId="{4793A6C6-6D00-48A9-AA2E-D0B9C14F1A25}" destId="{885BE6EA-BFB6-4ACC-B923-BF3A2B0CFA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BC106C0-5C10-47FE-9BF3-1A3E566D4D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F69578-3662-4D61-B21E-F0FE3A9BE8D1}">
      <dgm:prSet/>
      <dgm:spPr/>
      <dgm:t>
        <a:bodyPr/>
        <a:lstStyle/>
        <a:p>
          <a:r>
            <a:rPr lang="en-US"/>
            <a:t>Identifisering: PAT, personopplysninger (eierbrukere, org.nr.)</a:t>
          </a:r>
        </a:p>
      </dgm:t>
    </dgm:pt>
    <dgm:pt modelId="{930C12CB-A395-46FC-A7CB-E365BA6E1F82}" type="parTrans" cxnId="{046151AE-9A93-498C-9181-663F0EBD49B1}">
      <dgm:prSet/>
      <dgm:spPr/>
      <dgm:t>
        <a:bodyPr/>
        <a:lstStyle/>
        <a:p>
          <a:endParaRPr lang="en-US"/>
        </a:p>
      </dgm:t>
    </dgm:pt>
    <dgm:pt modelId="{FD76BDA1-73EF-4AE8-8E48-A606DF83B91D}" type="sibTrans" cxnId="{046151AE-9A93-498C-9181-663F0EBD49B1}">
      <dgm:prSet/>
      <dgm:spPr/>
      <dgm:t>
        <a:bodyPr/>
        <a:lstStyle/>
        <a:p>
          <a:endParaRPr lang="en-US"/>
        </a:p>
      </dgm:t>
    </dgm:pt>
    <dgm:pt modelId="{7464954A-E089-46C5-B296-3130BE16D144}">
      <dgm:prSet/>
      <dgm:spPr/>
      <dgm:t>
        <a:bodyPr/>
        <a:lstStyle/>
        <a:p>
          <a:r>
            <a:rPr lang="en-US"/>
            <a:t>Lagring: Kun i minnet; unngå disklagring eller kryptert .env</a:t>
          </a:r>
        </a:p>
      </dgm:t>
    </dgm:pt>
    <dgm:pt modelId="{9F641C70-FA81-404D-97EF-D7D8019FCECF}" type="parTrans" cxnId="{72D0266B-AEA7-40DE-9083-6111E70F24C9}">
      <dgm:prSet/>
      <dgm:spPr/>
      <dgm:t>
        <a:bodyPr/>
        <a:lstStyle/>
        <a:p>
          <a:endParaRPr lang="en-US"/>
        </a:p>
      </dgm:t>
    </dgm:pt>
    <dgm:pt modelId="{D8307783-39A0-4A15-9FBE-51D192003685}" type="sibTrans" cxnId="{72D0266B-AEA7-40DE-9083-6111E70F24C9}">
      <dgm:prSet/>
      <dgm:spPr/>
      <dgm:t>
        <a:bodyPr/>
        <a:lstStyle/>
        <a:p>
          <a:endParaRPr lang="en-US"/>
        </a:p>
      </dgm:t>
    </dgm:pt>
    <dgm:pt modelId="{50B83906-0795-4629-883A-C0AC34E97900}">
      <dgm:prSet/>
      <dgm:spPr/>
      <dgm:t>
        <a:bodyPr/>
        <a:lstStyle/>
        <a:p>
          <a:r>
            <a:rPr lang="en-US"/>
            <a:t>Transport: HTTPS, sertifikatvalidering, maskér sensitiv info i logger</a:t>
          </a:r>
        </a:p>
      </dgm:t>
    </dgm:pt>
    <dgm:pt modelId="{3EE86EAD-8F74-4572-9E56-7195D9E318C7}" type="parTrans" cxnId="{9693F375-F7E0-4657-B9F4-18D28E5CE7BE}">
      <dgm:prSet/>
      <dgm:spPr/>
      <dgm:t>
        <a:bodyPr/>
        <a:lstStyle/>
        <a:p>
          <a:endParaRPr lang="en-US"/>
        </a:p>
      </dgm:t>
    </dgm:pt>
    <dgm:pt modelId="{0922A180-CD78-4A96-B3B7-EF3D66AEC3BF}" type="sibTrans" cxnId="{9693F375-F7E0-4657-B9F4-18D28E5CE7BE}">
      <dgm:prSet/>
      <dgm:spPr/>
      <dgm:t>
        <a:bodyPr/>
        <a:lstStyle/>
        <a:p>
          <a:endParaRPr lang="en-US"/>
        </a:p>
      </dgm:t>
    </dgm:pt>
    <dgm:pt modelId="{0AB484D1-D900-4A00-879C-D6948F4A185B}">
      <dgm:prSet/>
      <dgm:spPr/>
      <dgm:t>
        <a:bodyPr/>
        <a:lstStyle/>
        <a:p>
          <a:r>
            <a:rPr lang="en-US"/>
            <a:t>Overholdelse: GDPR-krav for personopplysninger</a:t>
          </a:r>
        </a:p>
      </dgm:t>
    </dgm:pt>
    <dgm:pt modelId="{25F315D3-4B4E-42DC-88FB-3AB239B27501}" type="parTrans" cxnId="{0A03988E-B66B-47AD-B177-5371FA8CD3FA}">
      <dgm:prSet/>
      <dgm:spPr/>
      <dgm:t>
        <a:bodyPr/>
        <a:lstStyle/>
        <a:p>
          <a:endParaRPr lang="en-US"/>
        </a:p>
      </dgm:t>
    </dgm:pt>
    <dgm:pt modelId="{23637C2F-A809-4592-8160-39B6CA4CA372}" type="sibTrans" cxnId="{0A03988E-B66B-47AD-B177-5371FA8CD3FA}">
      <dgm:prSet/>
      <dgm:spPr/>
      <dgm:t>
        <a:bodyPr/>
        <a:lstStyle/>
        <a:p>
          <a:endParaRPr lang="en-US"/>
        </a:p>
      </dgm:t>
    </dgm:pt>
    <dgm:pt modelId="{D7612167-7D98-48F7-B6ED-FA6D6BC29927}" type="pres">
      <dgm:prSet presAssocID="{FBC106C0-5C10-47FE-9BF3-1A3E566D4D0E}" presName="linear" presStyleCnt="0">
        <dgm:presLayoutVars>
          <dgm:animLvl val="lvl"/>
          <dgm:resizeHandles val="exact"/>
        </dgm:presLayoutVars>
      </dgm:prSet>
      <dgm:spPr/>
    </dgm:pt>
    <dgm:pt modelId="{B25BD693-2A84-477F-BC3C-E4469349DC1F}" type="pres">
      <dgm:prSet presAssocID="{24F69578-3662-4D61-B21E-F0FE3A9BE8D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F4964C-DB57-4085-BC69-B1B3427C0B09}" type="pres">
      <dgm:prSet presAssocID="{FD76BDA1-73EF-4AE8-8E48-A606DF83B91D}" presName="spacer" presStyleCnt="0"/>
      <dgm:spPr/>
    </dgm:pt>
    <dgm:pt modelId="{671ACA11-2EF4-4EEA-883E-C35D3FF82B0B}" type="pres">
      <dgm:prSet presAssocID="{7464954A-E089-46C5-B296-3130BE16D1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1B5B5E-260F-4CF3-BAE3-F7AF16100082}" type="pres">
      <dgm:prSet presAssocID="{D8307783-39A0-4A15-9FBE-51D192003685}" presName="spacer" presStyleCnt="0"/>
      <dgm:spPr/>
    </dgm:pt>
    <dgm:pt modelId="{4A0A8C26-BF12-4261-B709-4666FEE8EF6F}" type="pres">
      <dgm:prSet presAssocID="{50B83906-0795-4629-883A-C0AC34E9790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CE76C2-9107-4F78-A4CC-04F66A3754B7}" type="pres">
      <dgm:prSet presAssocID="{0922A180-CD78-4A96-B3B7-EF3D66AEC3BF}" presName="spacer" presStyleCnt="0"/>
      <dgm:spPr/>
    </dgm:pt>
    <dgm:pt modelId="{85720A7A-A70F-4244-B493-B02BD57E55D1}" type="pres">
      <dgm:prSet presAssocID="{0AB484D1-D900-4A00-879C-D6948F4A18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E0651F-AE87-4C8C-892D-CB5DA29055F9}" type="presOf" srcId="{FBC106C0-5C10-47FE-9BF3-1A3E566D4D0E}" destId="{D7612167-7D98-48F7-B6ED-FA6D6BC29927}" srcOrd="0" destOrd="0" presId="urn:microsoft.com/office/officeart/2005/8/layout/vList2"/>
    <dgm:cxn modelId="{F924982B-3ECC-442D-AF9D-2FF85E8FE3B1}" type="presOf" srcId="{0AB484D1-D900-4A00-879C-D6948F4A185B}" destId="{85720A7A-A70F-4244-B493-B02BD57E55D1}" srcOrd="0" destOrd="0" presId="urn:microsoft.com/office/officeart/2005/8/layout/vList2"/>
    <dgm:cxn modelId="{72D0266B-AEA7-40DE-9083-6111E70F24C9}" srcId="{FBC106C0-5C10-47FE-9BF3-1A3E566D4D0E}" destId="{7464954A-E089-46C5-B296-3130BE16D144}" srcOrd="1" destOrd="0" parTransId="{9F641C70-FA81-404D-97EF-D7D8019FCECF}" sibTransId="{D8307783-39A0-4A15-9FBE-51D192003685}"/>
    <dgm:cxn modelId="{1C864A53-D5D4-466A-8084-FE07259E05F4}" type="presOf" srcId="{24F69578-3662-4D61-B21E-F0FE3A9BE8D1}" destId="{B25BD693-2A84-477F-BC3C-E4469349DC1F}" srcOrd="0" destOrd="0" presId="urn:microsoft.com/office/officeart/2005/8/layout/vList2"/>
    <dgm:cxn modelId="{85B27053-3EEC-4613-85DA-043E19EE0DE7}" type="presOf" srcId="{50B83906-0795-4629-883A-C0AC34E97900}" destId="{4A0A8C26-BF12-4261-B709-4666FEE8EF6F}" srcOrd="0" destOrd="0" presId="urn:microsoft.com/office/officeart/2005/8/layout/vList2"/>
    <dgm:cxn modelId="{9693F375-F7E0-4657-B9F4-18D28E5CE7BE}" srcId="{FBC106C0-5C10-47FE-9BF3-1A3E566D4D0E}" destId="{50B83906-0795-4629-883A-C0AC34E97900}" srcOrd="2" destOrd="0" parTransId="{3EE86EAD-8F74-4572-9E56-7195D9E318C7}" sibTransId="{0922A180-CD78-4A96-B3B7-EF3D66AEC3BF}"/>
    <dgm:cxn modelId="{0A03988E-B66B-47AD-B177-5371FA8CD3FA}" srcId="{FBC106C0-5C10-47FE-9BF3-1A3E566D4D0E}" destId="{0AB484D1-D900-4A00-879C-D6948F4A185B}" srcOrd="3" destOrd="0" parTransId="{25F315D3-4B4E-42DC-88FB-3AB239B27501}" sibTransId="{23637C2F-A809-4592-8160-39B6CA4CA372}"/>
    <dgm:cxn modelId="{0B818FA0-AC6B-4469-B345-7881333B6D47}" type="presOf" srcId="{7464954A-E089-46C5-B296-3130BE16D144}" destId="{671ACA11-2EF4-4EEA-883E-C35D3FF82B0B}" srcOrd="0" destOrd="0" presId="urn:microsoft.com/office/officeart/2005/8/layout/vList2"/>
    <dgm:cxn modelId="{046151AE-9A93-498C-9181-663F0EBD49B1}" srcId="{FBC106C0-5C10-47FE-9BF3-1A3E566D4D0E}" destId="{24F69578-3662-4D61-B21E-F0FE3A9BE8D1}" srcOrd="0" destOrd="0" parTransId="{930C12CB-A395-46FC-A7CB-E365BA6E1F82}" sibTransId="{FD76BDA1-73EF-4AE8-8E48-A606DF83B91D}"/>
    <dgm:cxn modelId="{52A4DA86-B7B9-4676-8406-1B369B5A1112}" type="presParOf" srcId="{D7612167-7D98-48F7-B6ED-FA6D6BC29927}" destId="{B25BD693-2A84-477F-BC3C-E4469349DC1F}" srcOrd="0" destOrd="0" presId="urn:microsoft.com/office/officeart/2005/8/layout/vList2"/>
    <dgm:cxn modelId="{836C1DF2-E063-41AB-B0FB-5F77EB778500}" type="presParOf" srcId="{D7612167-7D98-48F7-B6ED-FA6D6BC29927}" destId="{09F4964C-DB57-4085-BC69-B1B3427C0B09}" srcOrd="1" destOrd="0" presId="urn:microsoft.com/office/officeart/2005/8/layout/vList2"/>
    <dgm:cxn modelId="{3BD68AC4-8A89-449F-9EB0-40FCFCD6DAA3}" type="presParOf" srcId="{D7612167-7D98-48F7-B6ED-FA6D6BC29927}" destId="{671ACA11-2EF4-4EEA-883E-C35D3FF82B0B}" srcOrd="2" destOrd="0" presId="urn:microsoft.com/office/officeart/2005/8/layout/vList2"/>
    <dgm:cxn modelId="{A291D351-37AC-4B73-A4C3-ACA7CAB16239}" type="presParOf" srcId="{D7612167-7D98-48F7-B6ED-FA6D6BC29927}" destId="{291B5B5E-260F-4CF3-BAE3-F7AF16100082}" srcOrd="3" destOrd="0" presId="urn:microsoft.com/office/officeart/2005/8/layout/vList2"/>
    <dgm:cxn modelId="{0452866D-0A96-4088-9908-397C34A5A559}" type="presParOf" srcId="{D7612167-7D98-48F7-B6ED-FA6D6BC29927}" destId="{4A0A8C26-BF12-4261-B709-4666FEE8EF6F}" srcOrd="4" destOrd="0" presId="urn:microsoft.com/office/officeart/2005/8/layout/vList2"/>
    <dgm:cxn modelId="{36EA08E9-5DBF-432F-B0B9-46047C32F84B}" type="presParOf" srcId="{D7612167-7D98-48F7-B6ED-FA6D6BC29927}" destId="{D7CE76C2-9107-4F78-A4CC-04F66A3754B7}" srcOrd="5" destOrd="0" presId="urn:microsoft.com/office/officeart/2005/8/layout/vList2"/>
    <dgm:cxn modelId="{8CC8C23A-56FB-4C5A-A520-4138C4FA6248}" type="presParOf" srcId="{D7612167-7D98-48F7-B6ED-FA6D6BC29927}" destId="{85720A7A-A70F-4244-B493-B02BD57E55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823A2-4E9F-4110-93EC-02FD7BA8950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8E3C8F-B933-4237-955F-103D814D2DDA}">
      <dgm:prSet/>
      <dgm:spPr/>
      <dgm:t>
        <a:bodyPr/>
        <a:lstStyle/>
        <a:p>
          <a:r>
            <a:rPr lang="en-US"/>
            <a:t>Frontend: React TSX med Vite – Digdir Designsystem</a:t>
          </a:r>
        </a:p>
      </dgm:t>
    </dgm:pt>
    <dgm:pt modelId="{35DB4E23-D590-477D-A46E-6CDDC8179E01}" type="parTrans" cxnId="{32B64A2D-78EA-4AAD-8182-77677227A9FA}">
      <dgm:prSet/>
      <dgm:spPr/>
      <dgm:t>
        <a:bodyPr/>
        <a:lstStyle/>
        <a:p>
          <a:endParaRPr lang="en-US"/>
        </a:p>
      </dgm:t>
    </dgm:pt>
    <dgm:pt modelId="{90686ECD-9B42-4510-9045-34C683FC7734}" type="sibTrans" cxnId="{32B64A2D-78EA-4AAD-8182-77677227A9FA}">
      <dgm:prSet/>
      <dgm:spPr/>
      <dgm:t>
        <a:bodyPr/>
        <a:lstStyle/>
        <a:p>
          <a:endParaRPr lang="en-US"/>
        </a:p>
      </dgm:t>
    </dgm:pt>
    <dgm:pt modelId="{DCF88FC3-2082-4AB9-B0F8-ED48C9B1B886}">
      <dgm:prSet/>
      <dgm:spPr/>
      <dgm:t>
        <a:bodyPr/>
        <a:lstStyle/>
        <a:p>
          <a:r>
            <a:rPr lang="en-US"/>
            <a:t>Backend: .NET Core Web API med IHttpClientFactory</a:t>
          </a:r>
        </a:p>
      </dgm:t>
    </dgm:pt>
    <dgm:pt modelId="{00E7F757-6C2B-4EC7-AA32-2361F42A9CBB}" type="parTrans" cxnId="{458AEB2F-ED43-4455-A7AD-3BFA7FFE089C}">
      <dgm:prSet/>
      <dgm:spPr/>
      <dgm:t>
        <a:bodyPr/>
        <a:lstStyle/>
        <a:p>
          <a:endParaRPr lang="en-US"/>
        </a:p>
      </dgm:t>
    </dgm:pt>
    <dgm:pt modelId="{2F7F4913-FFC0-47FE-B516-8EB7383F49C4}" type="sibTrans" cxnId="{458AEB2F-ED43-4455-A7AD-3BFA7FFE089C}">
      <dgm:prSet/>
      <dgm:spPr/>
      <dgm:t>
        <a:bodyPr/>
        <a:lstStyle/>
        <a:p>
          <a:endParaRPr lang="en-US"/>
        </a:p>
      </dgm:t>
    </dgm:pt>
    <dgm:pt modelId="{B82D5034-24FE-49C1-A816-8966F4AB011B}">
      <dgm:prSet/>
      <dgm:spPr/>
      <dgm:t>
        <a:bodyPr/>
        <a:lstStyle/>
        <a:p>
          <a:r>
            <a:rPr lang="en-US"/>
            <a:t>API-kommunikasjon: Gitea-API, Brreg-API, interne ASD-tjenester</a:t>
          </a:r>
        </a:p>
      </dgm:t>
    </dgm:pt>
    <dgm:pt modelId="{779C53BC-2800-4C54-8921-3979C6894E6D}" type="parTrans" cxnId="{EF372295-C68F-4A9A-BFE8-49CB80E154A5}">
      <dgm:prSet/>
      <dgm:spPr/>
      <dgm:t>
        <a:bodyPr/>
        <a:lstStyle/>
        <a:p>
          <a:endParaRPr lang="en-US"/>
        </a:p>
      </dgm:t>
    </dgm:pt>
    <dgm:pt modelId="{28F2B7F4-0E47-4739-A22F-260741FB2C52}" type="sibTrans" cxnId="{EF372295-C68F-4A9A-BFE8-49CB80E154A5}">
      <dgm:prSet/>
      <dgm:spPr/>
      <dgm:t>
        <a:bodyPr/>
        <a:lstStyle/>
        <a:p>
          <a:endParaRPr lang="en-US"/>
        </a:p>
      </dgm:t>
    </dgm:pt>
    <dgm:pt modelId="{1107F12D-8B36-4CCF-97C7-30553DCC5F92}" type="pres">
      <dgm:prSet presAssocID="{92B823A2-4E9F-4110-93EC-02FD7BA89507}" presName="linear" presStyleCnt="0">
        <dgm:presLayoutVars>
          <dgm:animLvl val="lvl"/>
          <dgm:resizeHandles val="exact"/>
        </dgm:presLayoutVars>
      </dgm:prSet>
      <dgm:spPr/>
    </dgm:pt>
    <dgm:pt modelId="{2DB56D0A-3692-4432-A2EA-ADB6813674B0}" type="pres">
      <dgm:prSet presAssocID="{3F8E3C8F-B933-4237-955F-103D814D2D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03AF62-1881-4A61-BF31-AB3E5203008B}" type="pres">
      <dgm:prSet presAssocID="{90686ECD-9B42-4510-9045-34C683FC7734}" presName="spacer" presStyleCnt="0"/>
      <dgm:spPr/>
    </dgm:pt>
    <dgm:pt modelId="{6651F5F7-C762-44E6-8871-066752C045EA}" type="pres">
      <dgm:prSet presAssocID="{DCF88FC3-2082-4AB9-B0F8-ED48C9B1B8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36F1EA-D008-4FA3-AB67-FC94ED6B84DC}" type="pres">
      <dgm:prSet presAssocID="{2F7F4913-FFC0-47FE-B516-8EB7383F49C4}" presName="spacer" presStyleCnt="0"/>
      <dgm:spPr/>
    </dgm:pt>
    <dgm:pt modelId="{76D8201B-F1AF-41A1-B860-CBEA37DE3116}" type="pres">
      <dgm:prSet presAssocID="{B82D5034-24FE-49C1-A816-8966F4AB01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089002-4AB0-4191-80C3-42227DBA9C93}" type="presOf" srcId="{3F8E3C8F-B933-4237-955F-103D814D2DDA}" destId="{2DB56D0A-3692-4432-A2EA-ADB6813674B0}" srcOrd="0" destOrd="0" presId="urn:microsoft.com/office/officeart/2005/8/layout/vList2"/>
    <dgm:cxn modelId="{E1B7DB03-1861-4015-817A-BFAD6A0DA987}" type="presOf" srcId="{B82D5034-24FE-49C1-A816-8966F4AB011B}" destId="{76D8201B-F1AF-41A1-B860-CBEA37DE3116}" srcOrd="0" destOrd="0" presId="urn:microsoft.com/office/officeart/2005/8/layout/vList2"/>
    <dgm:cxn modelId="{32B64A2D-78EA-4AAD-8182-77677227A9FA}" srcId="{92B823A2-4E9F-4110-93EC-02FD7BA89507}" destId="{3F8E3C8F-B933-4237-955F-103D814D2DDA}" srcOrd="0" destOrd="0" parTransId="{35DB4E23-D590-477D-A46E-6CDDC8179E01}" sibTransId="{90686ECD-9B42-4510-9045-34C683FC7734}"/>
    <dgm:cxn modelId="{458AEB2F-ED43-4455-A7AD-3BFA7FFE089C}" srcId="{92B823A2-4E9F-4110-93EC-02FD7BA89507}" destId="{DCF88FC3-2082-4AB9-B0F8-ED48C9B1B886}" srcOrd="1" destOrd="0" parTransId="{00E7F757-6C2B-4EC7-AA32-2361F42A9CBB}" sibTransId="{2F7F4913-FFC0-47FE-B516-8EB7383F49C4}"/>
    <dgm:cxn modelId="{BFDE9844-6422-4ECD-BEF0-CE1B51E22B18}" type="presOf" srcId="{DCF88FC3-2082-4AB9-B0F8-ED48C9B1B886}" destId="{6651F5F7-C762-44E6-8871-066752C045EA}" srcOrd="0" destOrd="0" presId="urn:microsoft.com/office/officeart/2005/8/layout/vList2"/>
    <dgm:cxn modelId="{EF372295-C68F-4A9A-BFE8-49CB80E154A5}" srcId="{92B823A2-4E9F-4110-93EC-02FD7BA89507}" destId="{B82D5034-24FE-49C1-A816-8966F4AB011B}" srcOrd="2" destOrd="0" parTransId="{779C53BC-2800-4C54-8921-3979C6894E6D}" sibTransId="{28F2B7F4-0E47-4739-A22F-260741FB2C52}"/>
    <dgm:cxn modelId="{52E534DA-3868-4A4A-96CF-A7C9F96A0875}" type="presOf" srcId="{92B823A2-4E9F-4110-93EC-02FD7BA89507}" destId="{1107F12D-8B36-4CCF-97C7-30553DCC5F92}" srcOrd="0" destOrd="0" presId="urn:microsoft.com/office/officeart/2005/8/layout/vList2"/>
    <dgm:cxn modelId="{091F7462-9519-45C1-A22B-88FBC81AB504}" type="presParOf" srcId="{1107F12D-8B36-4CCF-97C7-30553DCC5F92}" destId="{2DB56D0A-3692-4432-A2EA-ADB6813674B0}" srcOrd="0" destOrd="0" presId="urn:microsoft.com/office/officeart/2005/8/layout/vList2"/>
    <dgm:cxn modelId="{EF1531A7-E082-4F13-ABD8-62D519052D9A}" type="presParOf" srcId="{1107F12D-8B36-4CCF-97C7-30553DCC5F92}" destId="{1A03AF62-1881-4A61-BF31-AB3E5203008B}" srcOrd="1" destOrd="0" presId="urn:microsoft.com/office/officeart/2005/8/layout/vList2"/>
    <dgm:cxn modelId="{6CE3F04D-A3C1-480F-82C6-20DF9A31A203}" type="presParOf" srcId="{1107F12D-8B36-4CCF-97C7-30553DCC5F92}" destId="{6651F5F7-C762-44E6-8871-066752C045EA}" srcOrd="2" destOrd="0" presId="urn:microsoft.com/office/officeart/2005/8/layout/vList2"/>
    <dgm:cxn modelId="{8B309980-27CE-4D7C-80BC-61A10E40C336}" type="presParOf" srcId="{1107F12D-8B36-4CCF-97C7-30553DCC5F92}" destId="{E836F1EA-D008-4FA3-AB67-FC94ED6B84DC}" srcOrd="3" destOrd="0" presId="urn:microsoft.com/office/officeart/2005/8/layout/vList2"/>
    <dgm:cxn modelId="{34C4CD71-41CA-44B3-BAA0-1CEC0332CD40}" type="presParOf" srcId="{1107F12D-8B36-4CCF-97C7-30553DCC5F92}" destId="{76D8201B-F1AF-41A1-B860-CBEA37DE31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237076-0C40-4769-9BDE-01FC3CFD4B27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7E6383-AFD1-4B65-B2FF-DB5ABA949D97}">
      <dgm:prSet/>
      <dgm:spPr/>
      <dgm:t>
        <a:bodyPr/>
        <a:lstStyle/>
        <a:p>
          <a:r>
            <a:rPr lang="en-US"/>
            <a:t>React-frontend ↔ .NET-backend (ASP NET Core)</a:t>
          </a:r>
        </a:p>
      </dgm:t>
    </dgm:pt>
    <dgm:pt modelId="{56138856-E4F4-4634-9B02-17258BC8F8C1}" type="parTrans" cxnId="{5E76509D-4998-4FDA-B494-59E8A07393BB}">
      <dgm:prSet/>
      <dgm:spPr/>
      <dgm:t>
        <a:bodyPr/>
        <a:lstStyle/>
        <a:p>
          <a:endParaRPr lang="en-US"/>
        </a:p>
      </dgm:t>
    </dgm:pt>
    <dgm:pt modelId="{F3688D68-DD5E-41B3-AF00-E0677670B1B6}" type="sibTrans" cxnId="{5E76509D-4998-4FDA-B494-59E8A07393BB}">
      <dgm:prSet/>
      <dgm:spPr/>
      <dgm:t>
        <a:bodyPr/>
        <a:lstStyle/>
        <a:p>
          <a:endParaRPr lang="en-US"/>
        </a:p>
      </dgm:t>
    </dgm:pt>
    <dgm:pt modelId="{655F09C6-2BA2-447B-AF08-B7212A2555B3}">
      <dgm:prSet/>
      <dgm:spPr/>
      <dgm:t>
        <a:bodyPr/>
        <a:lstStyle/>
        <a:p>
          <a:r>
            <a:rPr lang="en-US"/>
            <a:t>Backend ↔ Gitea REST API</a:t>
          </a:r>
        </a:p>
      </dgm:t>
    </dgm:pt>
    <dgm:pt modelId="{428755F8-E2AA-4A87-BBAE-4271A7E07685}" type="parTrans" cxnId="{2D80B2CD-522F-474B-98F6-35554960B76C}">
      <dgm:prSet/>
      <dgm:spPr/>
      <dgm:t>
        <a:bodyPr/>
        <a:lstStyle/>
        <a:p>
          <a:endParaRPr lang="en-US"/>
        </a:p>
      </dgm:t>
    </dgm:pt>
    <dgm:pt modelId="{5ABD2833-98DB-411F-A421-327DD250E517}" type="sibTrans" cxnId="{2D80B2CD-522F-474B-98F6-35554960B76C}">
      <dgm:prSet/>
      <dgm:spPr/>
      <dgm:t>
        <a:bodyPr/>
        <a:lstStyle/>
        <a:p>
          <a:endParaRPr lang="en-US"/>
        </a:p>
      </dgm:t>
    </dgm:pt>
    <dgm:pt modelId="{660863E4-A34A-4DC8-96EC-C73F60984103}">
      <dgm:prSet/>
      <dgm:spPr/>
      <dgm:t>
        <a:bodyPr/>
        <a:lstStyle/>
        <a:p>
          <a:r>
            <a:rPr lang="en-US"/>
            <a:t>Valgfritt: Backend ↔ Brreg API</a:t>
          </a:r>
        </a:p>
      </dgm:t>
    </dgm:pt>
    <dgm:pt modelId="{95CA2E8F-1D7D-446A-8D8E-4706C9A349F8}" type="parTrans" cxnId="{013F4132-8525-4A22-B351-EDB85720FDFD}">
      <dgm:prSet/>
      <dgm:spPr/>
      <dgm:t>
        <a:bodyPr/>
        <a:lstStyle/>
        <a:p>
          <a:endParaRPr lang="en-US"/>
        </a:p>
      </dgm:t>
    </dgm:pt>
    <dgm:pt modelId="{56F6105A-A1B2-4C7E-8688-960F67C3D67B}" type="sibTrans" cxnId="{013F4132-8525-4A22-B351-EDB85720FDFD}">
      <dgm:prSet/>
      <dgm:spPr/>
      <dgm:t>
        <a:bodyPr/>
        <a:lstStyle/>
        <a:p>
          <a:endParaRPr lang="en-US"/>
        </a:p>
      </dgm:t>
    </dgm:pt>
    <dgm:pt modelId="{EFF7F14C-C0A1-467F-BC4A-2D5480AD63BE}">
      <dgm:prSet/>
      <dgm:spPr/>
      <dgm:t>
        <a:bodyPr/>
        <a:lstStyle/>
        <a:p>
          <a:endParaRPr lang="en-US" dirty="0"/>
        </a:p>
      </dgm:t>
    </dgm:pt>
    <dgm:pt modelId="{ED31DB6B-0567-4D78-84C2-4FC0B2B05B58}" type="parTrans" cxnId="{57E57BDD-9136-486C-A050-9C12EF6625DA}">
      <dgm:prSet/>
      <dgm:spPr/>
      <dgm:t>
        <a:bodyPr/>
        <a:lstStyle/>
        <a:p>
          <a:endParaRPr lang="en-US"/>
        </a:p>
      </dgm:t>
    </dgm:pt>
    <dgm:pt modelId="{382F7073-DEA5-4777-94DB-2D11CA1B3CB5}" type="sibTrans" cxnId="{57E57BDD-9136-486C-A050-9C12EF6625DA}">
      <dgm:prSet/>
      <dgm:spPr/>
      <dgm:t>
        <a:bodyPr/>
        <a:lstStyle/>
        <a:p>
          <a:endParaRPr lang="en-US"/>
        </a:p>
      </dgm:t>
    </dgm:pt>
    <dgm:pt modelId="{3E92C32F-5707-4ECB-8952-BD69CC049A1B}" type="pres">
      <dgm:prSet presAssocID="{B5237076-0C40-4769-9BDE-01FC3CFD4B27}" presName="vert0" presStyleCnt="0">
        <dgm:presLayoutVars>
          <dgm:dir/>
          <dgm:animOne val="branch"/>
          <dgm:animLvl val="lvl"/>
        </dgm:presLayoutVars>
      </dgm:prSet>
      <dgm:spPr/>
    </dgm:pt>
    <dgm:pt modelId="{4E7038B0-06DB-4664-AF75-A5A86179BC59}" type="pres">
      <dgm:prSet presAssocID="{387E6383-AFD1-4B65-B2FF-DB5ABA949D97}" presName="thickLine" presStyleLbl="alignNode1" presStyleIdx="0" presStyleCnt="4"/>
      <dgm:spPr/>
    </dgm:pt>
    <dgm:pt modelId="{A54630EA-9A2F-479C-88F4-B197F518EC09}" type="pres">
      <dgm:prSet presAssocID="{387E6383-AFD1-4B65-B2FF-DB5ABA949D97}" presName="horz1" presStyleCnt="0"/>
      <dgm:spPr/>
    </dgm:pt>
    <dgm:pt modelId="{F8D3B8B0-4B32-418E-B196-CBB588DEF3CD}" type="pres">
      <dgm:prSet presAssocID="{387E6383-AFD1-4B65-B2FF-DB5ABA949D97}" presName="tx1" presStyleLbl="revTx" presStyleIdx="0" presStyleCnt="4"/>
      <dgm:spPr/>
    </dgm:pt>
    <dgm:pt modelId="{E87260D4-8D12-4F6C-B298-B2513C7D1352}" type="pres">
      <dgm:prSet presAssocID="{387E6383-AFD1-4B65-B2FF-DB5ABA949D97}" presName="vert1" presStyleCnt="0"/>
      <dgm:spPr/>
    </dgm:pt>
    <dgm:pt modelId="{B09BBD8C-1441-49D2-8606-AFFD390CCE53}" type="pres">
      <dgm:prSet presAssocID="{655F09C6-2BA2-447B-AF08-B7212A2555B3}" presName="thickLine" presStyleLbl="alignNode1" presStyleIdx="1" presStyleCnt="4"/>
      <dgm:spPr/>
    </dgm:pt>
    <dgm:pt modelId="{95F8143F-0807-40DF-A721-A2F7CCE07B0F}" type="pres">
      <dgm:prSet presAssocID="{655F09C6-2BA2-447B-AF08-B7212A2555B3}" presName="horz1" presStyleCnt="0"/>
      <dgm:spPr/>
    </dgm:pt>
    <dgm:pt modelId="{D1AB6197-E0E5-4EAC-BFEA-EBFD7A5AC58A}" type="pres">
      <dgm:prSet presAssocID="{655F09C6-2BA2-447B-AF08-B7212A2555B3}" presName="tx1" presStyleLbl="revTx" presStyleIdx="1" presStyleCnt="4"/>
      <dgm:spPr/>
    </dgm:pt>
    <dgm:pt modelId="{B7EBE49D-06D9-4C62-867D-1AF4E19633A0}" type="pres">
      <dgm:prSet presAssocID="{655F09C6-2BA2-447B-AF08-B7212A2555B3}" presName="vert1" presStyleCnt="0"/>
      <dgm:spPr/>
    </dgm:pt>
    <dgm:pt modelId="{844F0E33-E0D8-42A5-9561-624446BCABF5}" type="pres">
      <dgm:prSet presAssocID="{660863E4-A34A-4DC8-96EC-C73F60984103}" presName="thickLine" presStyleLbl="alignNode1" presStyleIdx="2" presStyleCnt="4"/>
      <dgm:spPr/>
    </dgm:pt>
    <dgm:pt modelId="{CEE68DD1-1993-408F-8D07-2971695D70E0}" type="pres">
      <dgm:prSet presAssocID="{660863E4-A34A-4DC8-96EC-C73F60984103}" presName="horz1" presStyleCnt="0"/>
      <dgm:spPr/>
    </dgm:pt>
    <dgm:pt modelId="{276144BA-FFDF-4834-9387-02EFD3A04F2B}" type="pres">
      <dgm:prSet presAssocID="{660863E4-A34A-4DC8-96EC-C73F60984103}" presName="tx1" presStyleLbl="revTx" presStyleIdx="2" presStyleCnt="4"/>
      <dgm:spPr/>
    </dgm:pt>
    <dgm:pt modelId="{11034549-258C-4BF6-B2C9-90FA9BC3CF48}" type="pres">
      <dgm:prSet presAssocID="{660863E4-A34A-4DC8-96EC-C73F60984103}" presName="vert1" presStyleCnt="0"/>
      <dgm:spPr/>
    </dgm:pt>
    <dgm:pt modelId="{DAC560CB-BEBD-4331-8804-16050A37ABB4}" type="pres">
      <dgm:prSet presAssocID="{EFF7F14C-C0A1-467F-BC4A-2D5480AD63BE}" presName="thickLine" presStyleLbl="alignNode1" presStyleIdx="3" presStyleCnt="4"/>
      <dgm:spPr/>
    </dgm:pt>
    <dgm:pt modelId="{9B81F656-934B-4E31-8E76-8F53E6866A7F}" type="pres">
      <dgm:prSet presAssocID="{EFF7F14C-C0A1-467F-BC4A-2D5480AD63BE}" presName="horz1" presStyleCnt="0"/>
      <dgm:spPr/>
    </dgm:pt>
    <dgm:pt modelId="{CA27494D-F571-4F9E-9274-4ED095E91242}" type="pres">
      <dgm:prSet presAssocID="{EFF7F14C-C0A1-467F-BC4A-2D5480AD63BE}" presName="tx1" presStyleLbl="revTx" presStyleIdx="3" presStyleCnt="4"/>
      <dgm:spPr/>
    </dgm:pt>
    <dgm:pt modelId="{ADA567CD-92F1-4C47-903E-D6BA562025CC}" type="pres">
      <dgm:prSet presAssocID="{EFF7F14C-C0A1-467F-BC4A-2D5480AD63BE}" presName="vert1" presStyleCnt="0"/>
      <dgm:spPr/>
    </dgm:pt>
  </dgm:ptLst>
  <dgm:cxnLst>
    <dgm:cxn modelId="{F2018510-C5CB-4642-82EB-A8FA2ADD4296}" type="presOf" srcId="{B5237076-0C40-4769-9BDE-01FC3CFD4B27}" destId="{3E92C32F-5707-4ECB-8952-BD69CC049A1B}" srcOrd="0" destOrd="0" presId="urn:microsoft.com/office/officeart/2008/layout/LinedList"/>
    <dgm:cxn modelId="{013F4132-8525-4A22-B351-EDB85720FDFD}" srcId="{B5237076-0C40-4769-9BDE-01FC3CFD4B27}" destId="{660863E4-A34A-4DC8-96EC-C73F60984103}" srcOrd="2" destOrd="0" parTransId="{95CA2E8F-1D7D-446A-8D8E-4706C9A349F8}" sibTransId="{56F6105A-A1B2-4C7E-8688-960F67C3D67B}"/>
    <dgm:cxn modelId="{3B03878D-3858-46CA-8859-84DC7DCDEF96}" type="presOf" srcId="{387E6383-AFD1-4B65-B2FF-DB5ABA949D97}" destId="{F8D3B8B0-4B32-418E-B196-CBB588DEF3CD}" srcOrd="0" destOrd="0" presId="urn:microsoft.com/office/officeart/2008/layout/LinedList"/>
    <dgm:cxn modelId="{FFA0BA91-4657-4B2A-907C-716B4B905B0B}" type="presOf" srcId="{660863E4-A34A-4DC8-96EC-C73F60984103}" destId="{276144BA-FFDF-4834-9387-02EFD3A04F2B}" srcOrd="0" destOrd="0" presId="urn:microsoft.com/office/officeart/2008/layout/LinedList"/>
    <dgm:cxn modelId="{5E76509D-4998-4FDA-B494-59E8A07393BB}" srcId="{B5237076-0C40-4769-9BDE-01FC3CFD4B27}" destId="{387E6383-AFD1-4B65-B2FF-DB5ABA949D97}" srcOrd="0" destOrd="0" parTransId="{56138856-E4F4-4634-9B02-17258BC8F8C1}" sibTransId="{F3688D68-DD5E-41B3-AF00-E0677670B1B6}"/>
    <dgm:cxn modelId="{2D80B2CD-522F-474B-98F6-35554960B76C}" srcId="{B5237076-0C40-4769-9BDE-01FC3CFD4B27}" destId="{655F09C6-2BA2-447B-AF08-B7212A2555B3}" srcOrd="1" destOrd="0" parTransId="{428755F8-E2AA-4A87-BBAE-4271A7E07685}" sibTransId="{5ABD2833-98DB-411F-A421-327DD250E517}"/>
    <dgm:cxn modelId="{E2742DD9-94FC-47CB-8B69-944D97F942D4}" type="presOf" srcId="{EFF7F14C-C0A1-467F-BC4A-2D5480AD63BE}" destId="{CA27494D-F571-4F9E-9274-4ED095E91242}" srcOrd="0" destOrd="0" presId="urn:microsoft.com/office/officeart/2008/layout/LinedList"/>
    <dgm:cxn modelId="{A4056FDD-CDB9-4363-8093-87605812B002}" type="presOf" srcId="{655F09C6-2BA2-447B-AF08-B7212A2555B3}" destId="{D1AB6197-E0E5-4EAC-BFEA-EBFD7A5AC58A}" srcOrd="0" destOrd="0" presId="urn:microsoft.com/office/officeart/2008/layout/LinedList"/>
    <dgm:cxn modelId="{57E57BDD-9136-486C-A050-9C12EF6625DA}" srcId="{B5237076-0C40-4769-9BDE-01FC3CFD4B27}" destId="{EFF7F14C-C0A1-467F-BC4A-2D5480AD63BE}" srcOrd="3" destOrd="0" parTransId="{ED31DB6B-0567-4D78-84C2-4FC0B2B05B58}" sibTransId="{382F7073-DEA5-4777-94DB-2D11CA1B3CB5}"/>
    <dgm:cxn modelId="{A051A0BA-6AD9-4571-8C37-7E7CB4CF436B}" type="presParOf" srcId="{3E92C32F-5707-4ECB-8952-BD69CC049A1B}" destId="{4E7038B0-06DB-4664-AF75-A5A86179BC59}" srcOrd="0" destOrd="0" presId="urn:microsoft.com/office/officeart/2008/layout/LinedList"/>
    <dgm:cxn modelId="{7267841F-8A22-4288-814E-0D1C202EF7A3}" type="presParOf" srcId="{3E92C32F-5707-4ECB-8952-BD69CC049A1B}" destId="{A54630EA-9A2F-479C-88F4-B197F518EC09}" srcOrd="1" destOrd="0" presId="urn:microsoft.com/office/officeart/2008/layout/LinedList"/>
    <dgm:cxn modelId="{D0155F28-8CB3-46AF-88B9-4FFE61B18B93}" type="presParOf" srcId="{A54630EA-9A2F-479C-88F4-B197F518EC09}" destId="{F8D3B8B0-4B32-418E-B196-CBB588DEF3CD}" srcOrd="0" destOrd="0" presId="urn:microsoft.com/office/officeart/2008/layout/LinedList"/>
    <dgm:cxn modelId="{790998F2-BC5A-4A08-AD9E-E3B27737A25A}" type="presParOf" srcId="{A54630EA-9A2F-479C-88F4-B197F518EC09}" destId="{E87260D4-8D12-4F6C-B298-B2513C7D1352}" srcOrd="1" destOrd="0" presId="urn:microsoft.com/office/officeart/2008/layout/LinedList"/>
    <dgm:cxn modelId="{9E72BCA3-2830-436C-BA3C-27424DBE7CB0}" type="presParOf" srcId="{3E92C32F-5707-4ECB-8952-BD69CC049A1B}" destId="{B09BBD8C-1441-49D2-8606-AFFD390CCE53}" srcOrd="2" destOrd="0" presId="urn:microsoft.com/office/officeart/2008/layout/LinedList"/>
    <dgm:cxn modelId="{2FE4C623-70A6-4553-8CE8-C865B382A424}" type="presParOf" srcId="{3E92C32F-5707-4ECB-8952-BD69CC049A1B}" destId="{95F8143F-0807-40DF-A721-A2F7CCE07B0F}" srcOrd="3" destOrd="0" presId="urn:microsoft.com/office/officeart/2008/layout/LinedList"/>
    <dgm:cxn modelId="{F3D36662-AE96-4DFB-ACE3-ED0A511C82D0}" type="presParOf" srcId="{95F8143F-0807-40DF-A721-A2F7CCE07B0F}" destId="{D1AB6197-E0E5-4EAC-BFEA-EBFD7A5AC58A}" srcOrd="0" destOrd="0" presId="urn:microsoft.com/office/officeart/2008/layout/LinedList"/>
    <dgm:cxn modelId="{D0C3213D-D206-4B3F-85CA-2AEDF764A9C9}" type="presParOf" srcId="{95F8143F-0807-40DF-A721-A2F7CCE07B0F}" destId="{B7EBE49D-06D9-4C62-867D-1AF4E19633A0}" srcOrd="1" destOrd="0" presId="urn:microsoft.com/office/officeart/2008/layout/LinedList"/>
    <dgm:cxn modelId="{37426A1A-DF33-4EFD-9096-1648ABE464E8}" type="presParOf" srcId="{3E92C32F-5707-4ECB-8952-BD69CC049A1B}" destId="{844F0E33-E0D8-42A5-9561-624446BCABF5}" srcOrd="4" destOrd="0" presId="urn:microsoft.com/office/officeart/2008/layout/LinedList"/>
    <dgm:cxn modelId="{DEFC592C-A4AF-4761-8D27-BF78DDDA722A}" type="presParOf" srcId="{3E92C32F-5707-4ECB-8952-BD69CC049A1B}" destId="{CEE68DD1-1993-408F-8D07-2971695D70E0}" srcOrd="5" destOrd="0" presId="urn:microsoft.com/office/officeart/2008/layout/LinedList"/>
    <dgm:cxn modelId="{BF747C9C-1F3B-48BA-86B2-97447063996F}" type="presParOf" srcId="{CEE68DD1-1993-408F-8D07-2971695D70E0}" destId="{276144BA-FFDF-4834-9387-02EFD3A04F2B}" srcOrd="0" destOrd="0" presId="urn:microsoft.com/office/officeart/2008/layout/LinedList"/>
    <dgm:cxn modelId="{6B35EAA3-946B-41E7-B137-5587F96902C9}" type="presParOf" srcId="{CEE68DD1-1993-408F-8D07-2971695D70E0}" destId="{11034549-258C-4BF6-B2C9-90FA9BC3CF48}" srcOrd="1" destOrd="0" presId="urn:microsoft.com/office/officeart/2008/layout/LinedList"/>
    <dgm:cxn modelId="{AE6F08EF-1C4C-4FDC-9C99-877B585A920D}" type="presParOf" srcId="{3E92C32F-5707-4ECB-8952-BD69CC049A1B}" destId="{DAC560CB-BEBD-4331-8804-16050A37ABB4}" srcOrd="6" destOrd="0" presId="urn:microsoft.com/office/officeart/2008/layout/LinedList"/>
    <dgm:cxn modelId="{687BF123-517D-484A-8309-2B74FC161401}" type="presParOf" srcId="{3E92C32F-5707-4ECB-8952-BD69CC049A1B}" destId="{9B81F656-934B-4E31-8E76-8F53E6866A7F}" srcOrd="7" destOrd="0" presId="urn:microsoft.com/office/officeart/2008/layout/LinedList"/>
    <dgm:cxn modelId="{7FD0A127-7BE2-4EC5-BE30-03F140A547F5}" type="presParOf" srcId="{9B81F656-934B-4E31-8E76-8F53E6866A7F}" destId="{CA27494D-F571-4F9E-9274-4ED095E91242}" srcOrd="0" destOrd="0" presId="urn:microsoft.com/office/officeart/2008/layout/LinedList"/>
    <dgm:cxn modelId="{1A0FCC70-7BA6-4B69-A9BB-7B3728C440CD}" type="presParOf" srcId="{9B81F656-934B-4E31-8E76-8F53E6866A7F}" destId="{ADA567CD-92F1-4C47-903E-D6BA562025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31758C-B045-457C-82C6-FD3EDC3D83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CC52856-DDA5-4640-BBCA-B4A09E78690F}">
      <dgm:prSet/>
      <dgm:spPr/>
      <dgm:t>
        <a:bodyPr/>
        <a:lstStyle/>
        <a:p>
          <a:pPr>
            <a:defRPr cap="all"/>
          </a:pPr>
          <a:r>
            <a:rPr lang="en-US"/>
            <a:t>Route: /new-org (React Router)</a:t>
          </a:r>
        </a:p>
      </dgm:t>
    </dgm:pt>
    <dgm:pt modelId="{351C51E8-CEF5-4BDF-AAC2-78EF8AC97433}" type="parTrans" cxnId="{0AAE71C8-3F3B-4F2B-A19C-1A079484B670}">
      <dgm:prSet/>
      <dgm:spPr/>
      <dgm:t>
        <a:bodyPr/>
        <a:lstStyle/>
        <a:p>
          <a:endParaRPr lang="en-US"/>
        </a:p>
      </dgm:t>
    </dgm:pt>
    <dgm:pt modelId="{9E28261B-43EA-4691-9C07-81210D884901}" type="sibTrans" cxnId="{0AAE71C8-3F3B-4F2B-A19C-1A079484B670}">
      <dgm:prSet/>
      <dgm:spPr/>
      <dgm:t>
        <a:bodyPr/>
        <a:lstStyle/>
        <a:p>
          <a:endParaRPr lang="en-US"/>
        </a:p>
      </dgm:t>
    </dgm:pt>
    <dgm:pt modelId="{4457FD62-B802-48EA-84EE-9E1D6E59F797}">
      <dgm:prSet/>
      <dgm:spPr/>
      <dgm:t>
        <a:bodyPr/>
        <a:lstStyle/>
        <a:p>
          <a:pPr>
            <a:defRPr cap="all"/>
          </a:pPr>
          <a:r>
            <a:rPr lang="en-US"/>
            <a:t>Components: ShortNameField, FullNameField, WebsiteUrlField, OwnersField, DescriptionField, OrgNumberField</a:t>
          </a:r>
        </a:p>
      </dgm:t>
    </dgm:pt>
    <dgm:pt modelId="{BC75F8D1-8709-4EE3-85F4-294E49432A54}" type="parTrans" cxnId="{DB688096-7F31-4BAA-9208-DFE14776FD3C}">
      <dgm:prSet/>
      <dgm:spPr/>
      <dgm:t>
        <a:bodyPr/>
        <a:lstStyle/>
        <a:p>
          <a:endParaRPr lang="en-US"/>
        </a:p>
      </dgm:t>
    </dgm:pt>
    <dgm:pt modelId="{854E46CD-7C82-4D38-B1A9-8B399409BD22}" type="sibTrans" cxnId="{DB688096-7F31-4BAA-9208-DFE14776FD3C}">
      <dgm:prSet/>
      <dgm:spPr/>
      <dgm:t>
        <a:bodyPr/>
        <a:lstStyle/>
        <a:p>
          <a:endParaRPr lang="en-US"/>
        </a:p>
      </dgm:t>
    </dgm:pt>
    <dgm:pt modelId="{AD0ABFA0-0005-4D16-8BAE-1C3D074DF2DE}">
      <dgm:prSet/>
      <dgm:spPr/>
      <dgm:t>
        <a:bodyPr/>
        <a:lstStyle/>
        <a:p>
          <a:pPr>
            <a:defRPr cap="all"/>
          </a:pPr>
          <a:r>
            <a:rPr lang="en-US"/>
            <a:t>Hooks: useOrganizationCreation (form-state, validering, API-kall med Bearer PAT), useBrregSearch (autofyll Description ved orgnr)</a:t>
          </a:r>
        </a:p>
      </dgm:t>
    </dgm:pt>
    <dgm:pt modelId="{64D4D4C3-052A-4CF7-BC9E-7B73A7D2FD72}" type="parTrans" cxnId="{E1F0E7CB-399A-4D48-9365-A12B2B016227}">
      <dgm:prSet/>
      <dgm:spPr/>
      <dgm:t>
        <a:bodyPr/>
        <a:lstStyle/>
        <a:p>
          <a:endParaRPr lang="en-US"/>
        </a:p>
      </dgm:t>
    </dgm:pt>
    <dgm:pt modelId="{9D9E27AA-3FCD-4756-94B2-4CB2F47BDD1A}" type="sibTrans" cxnId="{E1F0E7CB-399A-4D48-9365-A12B2B016227}">
      <dgm:prSet/>
      <dgm:spPr/>
      <dgm:t>
        <a:bodyPr/>
        <a:lstStyle/>
        <a:p>
          <a:endParaRPr lang="en-US"/>
        </a:p>
      </dgm:t>
    </dgm:pt>
    <dgm:pt modelId="{F8F538DF-7257-4086-B82D-94134585D34C}" type="pres">
      <dgm:prSet presAssocID="{5731758C-B045-457C-82C6-FD3EDC3D83E1}" presName="root" presStyleCnt="0">
        <dgm:presLayoutVars>
          <dgm:dir/>
          <dgm:resizeHandles val="exact"/>
        </dgm:presLayoutVars>
      </dgm:prSet>
      <dgm:spPr/>
    </dgm:pt>
    <dgm:pt modelId="{3F259D90-6931-4AA3-848D-8E750891DF8D}" type="pres">
      <dgm:prSet presAssocID="{3CC52856-DDA5-4640-BBCA-B4A09E78690F}" presName="compNode" presStyleCnt="0"/>
      <dgm:spPr/>
    </dgm:pt>
    <dgm:pt modelId="{41E33E36-7881-4752-B993-D83B85E5D402}" type="pres">
      <dgm:prSet presAssocID="{3CC52856-DDA5-4640-BBCA-B4A09E78690F}" presName="iconBgRect" presStyleLbl="bgShp" presStyleIdx="0" presStyleCnt="3"/>
      <dgm:spPr/>
    </dgm:pt>
    <dgm:pt modelId="{918ABF97-28BA-486E-9E45-AD3FD0B9459A}" type="pres">
      <dgm:prSet presAssocID="{3CC52856-DDA5-4640-BBCA-B4A09E7869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2207F16-F74F-41BF-8E43-DD39151273A1}" type="pres">
      <dgm:prSet presAssocID="{3CC52856-DDA5-4640-BBCA-B4A09E78690F}" presName="spaceRect" presStyleCnt="0"/>
      <dgm:spPr/>
    </dgm:pt>
    <dgm:pt modelId="{CEBF7362-ECFF-4698-8D87-80FCDD91B552}" type="pres">
      <dgm:prSet presAssocID="{3CC52856-DDA5-4640-BBCA-B4A09E78690F}" presName="textRect" presStyleLbl="revTx" presStyleIdx="0" presStyleCnt="3">
        <dgm:presLayoutVars>
          <dgm:chMax val="1"/>
          <dgm:chPref val="1"/>
        </dgm:presLayoutVars>
      </dgm:prSet>
      <dgm:spPr/>
    </dgm:pt>
    <dgm:pt modelId="{A4EF405B-4B5E-490D-AFD0-F7B9BCE197DF}" type="pres">
      <dgm:prSet presAssocID="{9E28261B-43EA-4691-9C07-81210D884901}" presName="sibTrans" presStyleCnt="0"/>
      <dgm:spPr/>
    </dgm:pt>
    <dgm:pt modelId="{54E2F3A7-7284-4D4F-AF18-7DDE874FC60B}" type="pres">
      <dgm:prSet presAssocID="{4457FD62-B802-48EA-84EE-9E1D6E59F797}" presName="compNode" presStyleCnt="0"/>
      <dgm:spPr/>
    </dgm:pt>
    <dgm:pt modelId="{4417744B-8857-47DA-A6E8-1696A3B000B9}" type="pres">
      <dgm:prSet presAssocID="{4457FD62-B802-48EA-84EE-9E1D6E59F797}" presName="iconBgRect" presStyleLbl="bgShp" presStyleIdx="1" presStyleCnt="3"/>
      <dgm:spPr/>
    </dgm:pt>
    <dgm:pt modelId="{0CD33439-CF18-4AEC-A19C-0976B90C1BC4}" type="pres">
      <dgm:prSet presAssocID="{4457FD62-B802-48EA-84EE-9E1D6E59F7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216915D-E65A-4AF8-817C-F8C489F0CE42}" type="pres">
      <dgm:prSet presAssocID="{4457FD62-B802-48EA-84EE-9E1D6E59F797}" presName="spaceRect" presStyleCnt="0"/>
      <dgm:spPr/>
    </dgm:pt>
    <dgm:pt modelId="{71DB0C89-AA02-4BED-951F-E4B6ACB3E01F}" type="pres">
      <dgm:prSet presAssocID="{4457FD62-B802-48EA-84EE-9E1D6E59F797}" presName="textRect" presStyleLbl="revTx" presStyleIdx="1" presStyleCnt="3">
        <dgm:presLayoutVars>
          <dgm:chMax val="1"/>
          <dgm:chPref val="1"/>
        </dgm:presLayoutVars>
      </dgm:prSet>
      <dgm:spPr/>
    </dgm:pt>
    <dgm:pt modelId="{87D40EBA-3E5B-4E87-B2B7-E02A7C8AA25C}" type="pres">
      <dgm:prSet presAssocID="{854E46CD-7C82-4D38-B1A9-8B399409BD22}" presName="sibTrans" presStyleCnt="0"/>
      <dgm:spPr/>
    </dgm:pt>
    <dgm:pt modelId="{C749F27B-0E95-4F62-B4C9-FB4F828EB5DE}" type="pres">
      <dgm:prSet presAssocID="{AD0ABFA0-0005-4D16-8BAE-1C3D074DF2DE}" presName="compNode" presStyleCnt="0"/>
      <dgm:spPr/>
    </dgm:pt>
    <dgm:pt modelId="{191F7E29-8BB8-4784-A113-49ABA9CA0DF8}" type="pres">
      <dgm:prSet presAssocID="{AD0ABFA0-0005-4D16-8BAE-1C3D074DF2DE}" presName="iconBgRect" presStyleLbl="bgShp" presStyleIdx="2" presStyleCnt="3"/>
      <dgm:spPr/>
    </dgm:pt>
    <dgm:pt modelId="{A434D4FE-CB50-4F00-8C1E-AAC051A13983}" type="pres">
      <dgm:prSet presAssocID="{AD0ABFA0-0005-4D16-8BAE-1C3D074DF2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ål"/>
        </a:ext>
      </dgm:extLst>
    </dgm:pt>
    <dgm:pt modelId="{A857EAFB-56AC-49D9-A039-769EAD6DA2CB}" type="pres">
      <dgm:prSet presAssocID="{AD0ABFA0-0005-4D16-8BAE-1C3D074DF2DE}" presName="spaceRect" presStyleCnt="0"/>
      <dgm:spPr/>
    </dgm:pt>
    <dgm:pt modelId="{45AEB1F9-51FC-4CAB-AA8B-F847D55B9F78}" type="pres">
      <dgm:prSet presAssocID="{AD0ABFA0-0005-4D16-8BAE-1C3D074DF2D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F7090B-9B44-4B75-AA41-3795556F9A3D}" type="presOf" srcId="{5731758C-B045-457C-82C6-FD3EDC3D83E1}" destId="{F8F538DF-7257-4086-B82D-94134585D34C}" srcOrd="0" destOrd="0" presId="urn:microsoft.com/office/officeart/2018/5/layout/IconCircleLabelList"/>
    <dgm:cxn modelId="{BA1F4D25-5711-4923-AAFD-98C80B1DEC84}" type="presOf" srcId="{3CC52856-DDA5-4640-BBCA-B4A09E78690F}" destId="{CEBF7362-ECFF-4698-8D87-80FCDD91B552}" srcOrd="0" destOrd="0" presId="urn:microsoft.com/office/officeart/2018/5/layout/IconCircleLabelList"/>
    <dgm:cxn modelId="{D5F16689-2D60-4910-B276-522273748260}" type="presOf" srcId="{AD0ABFA0-0005-4D16-8BAE-1C3D074DF2DE}" destId="{45AEB1F9-51FC-4CAB-AA8B-F847D55B9F78}" srcOrd="0" destOrd="0" presId="urn:microsoft.com/office/officeart/2018/5/layout/IconCircleLabelList"/>
    <dgm:cxn modelId="{DB688096-7F31-4BAA-9208-DFE14776FD3C}" srcId="{5731758C-B045-457C-82C6-FD3EDC3D83E1}" destId="{4457FD62-B802-48EA-84EE-9E1D6E59F797}" srcOrd="1" destOrd="0" parTransId="{BC75F8D1-8709-4EE3-85F4-294E49432A54}" sibTransId="{854E46CD-7C82-4D38-B1A9-8B399409BD22}"/>
    <dgm:cxn modelId="{0AAE71C8-3F3B-4F2B-A19C-1A079484B670}" srcId="{5731758C-B045-457C-82C6-FD3EDC3D83E1}" destId="{3CC52856-DDA5-4640-BBCA-B4A09E78690F}" srcOrd="0" destOrd="0" parTransId="{351C51E8-CEF5-4BDF-AAC2-78EF8AC97433}" sibTransId="{9E28261B-43EA-4691-9C07-81210D884901}"/>
    <dgm:cxn modelId="{E1F0E7CB-399A-4D48-9365-A12B2B016227}" srcId="{5731758C-B045-457C-82C6-FD3EDC3D83E1}" destId="{AD0ABFA0-0005-4D16-8BAE-1C3D074DF2DE}" srcOrd="2" destOrd="0" parTransId="{64D4D4C3-052A-4CF7-BC9E-7B73A7D2FD72}" sibTransId="{9D9E27AA-3FCD-4756-94B2-4CB2F47BDD1A}"/>
    <dgm:cxn modelId="{3F5ED5F7-A6CB-473A-A982-C6236309B95D}" type="presOf" srcId="{4457FD62-B802-48EA-84EE-9E1D6E59F797}" destId="{71DB0C89-AA02-4BED-951F-E4B6ACB3E01F}" srcOrd="0" destOrd="0" presId="urn:microsoft.com/office/officeart/2018/5/layout/IconCircleLabelList"/>
    <dgm:cxn modelId="{3660370E-DB80-4A2A-A7ED-05F37D97A86C}" type="presParOf" srcId="{F8F538DF-7257-4086-B82D-94134585D34C}" destId="{3F259D90-6931-4AA3-848D-8E750891DF8D}" srcOrd="0" destOrd="0" presId="urn:microsoft.com/office/officeart/2018/5/layout/IconCircleLabelList"/>
    <dgm:cxn modelId="{E48551F6-5E48-4ADD-8158-A4B4CE9B2658}" type="presParOf" srcId="{3F259D90-6931-4AA3-848D-8E750891DF8D}" destId="{41E33E36-7881-4752-B993-D83B85E5D402}" srcOrd="0" destOrd="0" presId="urn:microsoft.com/office/officeart/2018/5/layout/IconCircleLabelList"/>
    <dgm:cxn modelId="{0C69106E-08F2-413C-84C8-A5F9C275BB73}" type="presParOf" srcId="{3F259D90-6931-4AA3-848D-8E750891DF8D}" destId="{918ABF97-28BA-486E-9E45-AD3FD0B9459A}" srcOrd="1" destOrd="0" presId="urn:microsoft.com/office/officeart/2018/5/layout/IconCircleLabelList"/>
    <dgm:cxn modelId="{F6D0E477-114D-422F-A866-8063DC549FF1}" type="presParOf" srcId="{3F259D90-6931-4AA3-848D-8E750891DF8D}" destId="{32207F16-F74F-41BF-8E43-DD39151273A1}" srcOrd="2" destOrd="0" presId="urn:microsoft.com/office/officeart/2018/5/layout/IconCircleLabelList"/>
    <dgm:cxn modelId="{9C066FAD-E87C-477F-B833-40DBAC4B0930}" type="presParOf" srcId="{3F259D90-6931-4AA3-848D-8E750891DF8D}" destId="{CEBF7362-ECFF-4698-8D87-80FCDD91B552}" srcOrd="3" destOrd="0" presId="urn:microsoft.com/office/officeart/2018/5/layout/IconCircleLabelList"/>
    <dgm:cxn modelId="{9472B3C5-6C40-4744-948E-58F4F6D30DC2}" type="presParOf" srcId="{F8F538DF-7257-4086-B82D-94134585D34C}" destId="{A4EF405B-4B5E-490D-AFD0-F7B9BCE197DF}" srcOrd="1" destOrd="0" presId="urn:microsoft.com/office/officeart/2018/5/layout/IconCircleLabelList"/>
    <dgm:cxn modelId="{DD66D098-8D16-45EF-9BB4-36F29BFA0F00}" type="presParOf" srcId="{F8F538DF-7257-4086-B82D-94134585D34C}" destId="{54E2F3A7-7284-4D4F-AF18-7DDE874FC60B}" srcOrd="2" destOrd="0" presId="urn:microsoft.com/office/officeart/2018/5/layout/IconCircleLabelList"/>
    <dgm:cxn modelId="{4BD7CDB7-82EB-4D2C-AB32-28E31562A2B4}" type="presParOf" srcId="{54E2F3A7-7284-4D4F-AF18-7DDE874FC60B}" destId="{4417744B-8857-47DA-A6E8-1696A3B000B9}" srcOrd="0" destOrd="0" presId="urn:microsoft.com/office/officeart/2018/5/layout/IconCircleLabelList"/>
    <dgm:cxn modelId="{F877609D-0620-4D75-A8D4-364BB7618965}" type="presParOf" srcId="{54E2F3A7-7284-4D4F-AF18-7DDE874FC60B}" destId="{0CD33439-CF18-4AEC-A19C-0976B90C1BC4}" srcOrd="1" destOrd="0" presId="urn:microsoft.com/office/officeart/2018/5/layout/IconCircleLabelList"/>
    <dgm:cxn modelId="{9A0B1D24-971E-468D-9D0E-22EDBCDB0915}" type="presParOf" srcId="{54E2F3A7-7284-4D4F-AF18-7DDE874FC60B}" destId="{0216915D-E65A-4AF8-817C-F8C489F0CE42}" srcOrd="2" destOrd="0" presId="urn:microsoft.com/office/officeart/2018/5/layout/IconCircleLabelList"/>
    <dgm:cxn modelId="{0A884796-0DC5-4A2E-A096-8C3F3B83CBA3}" type="presParOf" srcId="{54E2F3A7-7284-4D4F-AF18-7DDE874FC60B}" destId="{71DB0C89-AA02-4BED-951F-E4B6ACB3E01F}" srcOrd="3" destOrd="0" presId="urn:microsoft.com/office/officeart/2018/5/layout/IconCircleLabelList"/>
    <dgm:cxn modelId="{A349DD54-E7BF-4FB9-A117-79E673682A4C}" type="presParOf" srcId="{F8F538DF-7257-4086-B82D-94134585D34C}" destId="{87D40EBA-3E5B-4E87-B2B7-E02A7C8AA25C}" srcOrd="3" destOrd="0" presId="urn:microsoft.com/office/officeart/2018/5/layout/IconCircleLabelList"/>
    <dgm:cxn modelId="{E8E20C21-8480-4E2A-A0BB-FBD541564244}" type="presParOf" srcId="{F8F538DF-7257-4086-B82D-94134585D34C}" destId="{C749F27B-0E95-4F62-B4C9-FB4F828EB5DE}" srcOrd="4" destOrd="0" presId="urn:microsoft.com/office/officeart/2018/5/layout/IconCircleLabelList"/>
    <dgm:cxn modelId="{4CE1B333-3C87-4164-9B19-7BA90E3FDFDD}" type="presParOf" srcId="{C749F27B-0E95-4F62-B4C9-FB4F828EB5DE}" destId="{191F7E29-8BB8-4784-A113-49ABA9CA0DF8}" srcOrd="0" destOrd="0" presId="urn:microsoft.com/office/officeart/2018/5/layout/IconCircleLabelList"/>
    <dgm:cxn modelId="{87C2EA22-185C-4FD3-8191-DF4DB8B1BEB8}" type="presParOf" srcId="{C749F27B-0E95-4F62-B4C9-FB4F828EB5DE}" destId="{A434D4FE-CB50-4F00-8C1E-AAC051A13983}" srcOrd="1" destOrd="0" presId="urn:microsoft.com/office/officeart/2018/5/layout/IconCircleLabelList"/>
    <dgm:cxn modelId="{52C8D312-ABCB-4F95-8EA6-CCF50A7A96E6}" type="presParOf" srcId="{C749F27B-0E95-4F62-B4C9-FB4F828EB5DE}" destId="{A857EAFB-56AC-49D9-A039-769EAD6DA2CB}" srcOrd="2" destOrd="0" presId="urn:microsoft.com/office/officeart/2018/5/layout/IconCircleLabelList"/>
    <dgm:cxn modelId="{D5BD8A78-DE83-45D3-B3D9-9DB7B975A1D6}" type="presParOf" srcId="{C749F27B-0E95-4F62-B4C9-FB4F828EB5DE}" destId="{45AEB1F9-51FC-4CAB-AA8B-F847D55B9F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B9ED7-4D3E-4327-8B70-481D44560909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A745-01EB-4C40-8D86-E902EADA25A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Utvikle et brukervennlig webverktøy for opprettelse av nye organisasjoner i Altinn Studio</a:t>
          </a:r>
        </a:p>
      </dsp:txBody>
      <dsp:txXfrm>
        <a:off x="100682" y="2427484"/>
        <a:ext cx="2370489" cy="720000"/>
      </dsp:txXfrm>
    </dsp:sp>
    <dsp:sp modelId="{7A9C3823-89B7-448B-B3D1-3D94EBA0CEEA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58965-50DB-42CF-A950-37090ABE01A3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Frontend: React TSX/Vite | Backend: C# /.NET</a:t>
          </a:r>
        </a:p>
      </dsp:txBody>
      <dsp:txXfrm>
        <a:off x="2886007" y="2427484"/>
        <a:ext cx="2370489" cy="720000"/>
      </dsp:txXfrm>
    </dsp:sp>
    <dsp:sp modelId="{2B1FDC7D-3301-473D-BB93-397214B56F7D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539AA-0C01-4079-86B0-09CB050D152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Låst prosessside krever gyldig Personal Access Token (PAT)</a:t>
          </a:r>
        </a:p>
      </dsp:txBody>
      <dsp:txXfrm>
        <a:off x="5671332" y="2427484"/>
        <a:ext cx="2370489" cy="720000"/>
      </dsp:txXfrm>
    </dsp:sp>
    <dsp:sp modelId="{40084F00-D292-4578-958B-B9D2B1EBACF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D6EE3-5497-4A2D-8AE2-B97D2C594788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Valgfritt: Organisasjonssøk mot Brønnøysundregistrene (Brreg)</a:t>
          </a:r>
        </a:p>
      </dsp:txBody>
      <dsp:txXfrm>
        <a:off x="8456657" y="2427484"/>
        <a:ext cx="2370489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1292C-0C10-4404-8566-38C6201653AD}">
      <dsp:nvSpPr>
        <dsp:cNvPr id="0" name=""/>
        <dsp:cNvSpPr/>
      </dsp:nvSpPr>
      <dsp:spPr>
        <a:xfrm>
          <a:off x="0" y="34967"/>
          <a:ext cx="10927829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Validering: regex, obligatoriske felter, demping av API-kall</a:t>
          </a:r>
        </a:p>
      </dsp:txBody>
      <dsp:txXfrm>
        <a:off x="63994" y="98961"/>
        <a:ext cx="10799841" cy="1182942"/>
      </dsp:txXfrm>
    </dsp:sp>
    <dsp:sp modelId="{BB56A121-C129-447D-B065-AC2280115E6F}">
      <dsp:nvSpPr>
        <dsp:cNvPr id="0" name=""/>
        <dsp:cNvSpPr/>
      </dsp:nvSpPr>
      <dsp:spPr>
        <a:xfrm>
          <a:off x="0" y="1440937"/>
          <a:ext cx="10927829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ErrorSummary: samlet og tydelig feilhåndtering</a:t>
          </a:r>
        </a:p>
      </dsp:txBody>
      <dsp:txXfrm>
        <a:off x="63994" y="1504931"/>
        <a:ext cx="10799841" cy="1182942"/>
      </dsp:txXfrm>
    </dsp:sp>
    <dsp:sp modelId="{3FC9E510-DFA3-4B6F-B0D2-F43950631038}">
      <dsp:nvSpPr>
        <dsp:cNvPr id="0" name=""/>
        <dsp:cNvSpPr/>
      </dsp:nvSpPr>
      <dsp:spPr>
        <a:xfrm>
          <a:off x="0" y="2846907"/>
          <a:ext cx="10927829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Autofyll: popovers/tooltips gir brukerveiledning, Brreg-funksjon for org.nr. validering</a:t>
          </a:r>
        </a:p>
      </dsp:txBody>
      <dsp:txXfrm>
        <a:off x="63994" y="2910901"/>
        <a:ext cx="10799841" cy="1182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C537B-BEF6-4AFB-8B17-46C5DC62E7B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1023C-8832-4171-BCA3-FD2E002528C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Enhetstester (backend): Moq-baserte tester for GiteaController</a:t>
          </a:r>
        </a:p>
      </dsp:txBody>
      <dsp:txXfrm>
        <a:off x="59990" y="2654049"/>
        <a:ext cx="3226223" cy="720000"/>
      </dsp:txXfrm>
    </dsp:sp>
    <dsp:sp modelId="{91A5201A-8C73-4005-AF59-A302BB7AF8CE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526A3-BA8C-43D9-B2B6-8A2807578EA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Manuell testing: brukerflyt, simulerte nettverks- og autentiseringsfeil</a:t>
          </a:r>
        </a:p>
      </dsp:txBody>
      <dsp:txXfrm>
        <a:off x="3850802" y="2654049"/>
        <a:ext cx="3226223" cy="720000"/>
      </dsp:txXfrm>
    </dsp:sp>
    <dsp:sp modelId="{C8A20A92-EE27-4542-A0E3-BD4F69FB0C0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5C99A-A8F1-42BC-AD4C-323BB9F339C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Frontend-tester: planlagt, men ikke gjennomført pga. tidsbegrensning</a:t>
          </a:r>
        </a:p>
      </dsp:txBody>
      <dsp:txXfrm>
        <a:off x="7641615" y="2654049"/>
        <a:ext cx="3226223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E28B6-8B4D-49E7-8F64-29C5ABEA8956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72DE2-8BC3-400A-AE48-2A1B2B5AD88D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Ergonomi: skjerm i øyehøyde (50–70 cm), 90–110° i hofte/kne</a:t>
          </a:r>
        </a:p>
      </dsp:txBody>
      <dsp:txXfrm>
        <a:off x="3845652" y="478140"/>
        <a:ext cx="1475545" cy="1475545"/>
      </dsp:txXfrm>
    </dsp:sp>
    <dsp:sp modelId="{901C4F67-BAE7-419C-B141-80EE299FB7ED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Pauser: 5 minutt hver 60–90 min, 30 min fysisk aktivitet daglig</a:t>
          </a:r>
        </a:p>
      </dsp:txBody>
      <dsp:txXfrm>
        <a:off x="5606630" y="478140"/>
        <a:ext cx="1475545" cy="1475545"/>
      </dsp:txXfrm>
    </dsp:sp>
    <dsp:sp modelId="{49BFD83D-E7EC-4A8B-8B53-1E068806D734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Søvn og kost: minst 7 timer søvn, rikelig væske</a:t>
          </a:r>
        </a:p>
      </dsp:txBody>
      <dsp:txXfrm>
        <a:off x="3845652" y="2239118"/>
        <a:ext cx="1475545" cy="1475545"/>
      </dsp:txXfrm>
    </dsp:sp>
    <dsp:sp modelId="{A939826B-4E44-4ED5-9C0E-F048E0E9295D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Avvik: loggføring ved brudd på rutiner</a:t>
          </a:r>
        </a:p>
      </dsp:txBody>
      <dsp:txXfrm>
        <a:off x="5606630" y="2239118"/>
        <a:ext cx="1475545" cy="14755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B440B-A9DB-4250-A2DA-09DF3E11BC9C}">
      <dsp:nvSpPr>
        <dsp:cNvPr id="0" name=""/>
        <dsp:cNvSpPr/>
      </dsp:nvSpPr>
      <dsp:spPr>
        <a:xfrm>
          <a:off x="0" y="34967"/>
          <a:ext cx="10927829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Ruteendring: /new-org i stedet for /process</a:t>
          </a:r>
        </a:p>
      </dsp:txBody>
      <dsp:txXfrm>
        <a:off x="63994" y="98961"/>
        <a:ext cx="10799841" cy="1182942"/>
      </dsp:txXfrm>
    </dsp:sp>
    <dsp:sp modelId="{D8BE0670-3A8E-403F-894C-ADA8B311236B}">
      <dsp:nvSpPr>
        <dsp:cNvPr id="0" name=""/>
        <dsp:cNvSpPr/>
      </dsp:nvSpPr>
      <dsp:spPr>
        <a:xfrm>
          <a:off x="0" y="1440937"/>
          <a:ext cx="10927829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Felter fjernet: logo-opplasting, e-postdomene → erstattet med enkelt Description-felt</a:t>
          </a:r>
        </a:p>
      </dsp:txBody>
      <dsp:txXfrm>
        <a:off x="63994" y="1504931"/>
        <a:ext cx="10799841" cy="1182942"/>
      </dsp:txXfrm>
    </dsp:sp>
    <dsp:sp modelId="{7AA57133-42FC-42AB-B650-DC7213DFF35D}">
      <dsp:nvSpPr>
        <dsp:cNvPr id="0" name=""/>
        <dsp:cNvSpPr/>
      </dsp:nvSpPr>
      <dsp:spPr>
        <a:xfrm>
          <a:off x="0" y="2846907"/>
          <a:ext cx="10927829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Tekniske justeringer: mindre Brreg-endringer uten andre uforutsette blokkeringer</a:t>
          </a:r>
        </a:p>
      </dsp:txBody>
      <dsp:txXfrm>
        <a:off x="63994" y="2910901"/>
        <a:ext cx="10799841" cy="11829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AB839-E158-4A85-9904-2374439F908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E9FFB-0B34-408F-AC20-2326624AA2E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Betydningen av tidlig proof-of-concept i produksjonsmiljø</a:t>
          </a:r>
        </a:p>
      </dsp:txBody>
      <dsp:txXfrm>
        <a:off x="59990" y="2654049"/>
        <a:ext cx="3226223" cy="720000"/>
      </dsp:txXfrm>
    </dsp:sp>
    <dsp:sp modelId="{2561F782-6695-4EDE-8CC3-F152C510A8C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302B8-2F29-49C3-B6A3-B99F98F04A9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Strukturert Git-arbeid: feature-branches og små commits</a:t>
          </a:r>
        </a:p>
      </dsp:txBody>
      <dsp:txXfrm>
        <a:off x="3850802" y="2654049"/>
        <a:ext cx="3226223" cy="720000"/>
      </dsp:txXfrm>
    </dsp:sp>
    <dsp:sp modelId="{9C12B6B4-A144-49F8-8B36-FD0F2C43DD4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48ED5-B115-46FF-97A4-E6AE6391354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Planlegg for API-avhengigheter (Enhetsregisteret vs. Gitea)</a:t>
          </a:r>
        </a:p>
      </dsp:txBody>
      <dsp:txXfrm>
        <a:off x="7641615" y="2654049"/>
        <a:ext cx="3226223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46CBC-77DB-4C63-9047-695EFDC129B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6DC03-03DF-49E6-8B4E-04EE368E85B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658F2-9D34-4DE4-B147-E934ED6E50D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Grundig planleggingsdokument med god veiledergodkjenning</a:t>
          </a:r>
        </a:p>
      </dsp:txBody>
      <dsp:txXfrm>
        <a:off x="93445" y="3018902"/>
        <a:ext cx="3206250" cy="720000"/>
      </dsp:txXfrm>
    </dsp:sp>
    <dsp:sp modelId="{7F8C3304-1D18-44C5-A019-B31A16FA4B6F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C38D8-CAA0-4CD7-8AD6-564CD126D60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37273-04FB-45A6-B288-0606DF5B625A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Rask oppsett av React-frontend og PAT-validering lokalt</a:t>
          </a:r>
        </a:p>
      </dsp:txBody>
      <dsp:txXfrm>
        <a:off x="3860789" y="3018902"/>
        <a:ext cx="3206250" cy="720000"/>
      </dsp:txXfrm>
    </dsp:sp>
    <dsp:sp modelId="{C005DD6B-702F-4A54-B163-7E434E4B070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44078-E402-490E-BB76-1166A08BA34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ACDD3-5DED-46A3-BA05-5013BBE8F4F7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Effektiv kommunikasjon og logging av feilsøking</a:t>
          </a:r>
        </a:p>
      </dsp:txBody>
      <dsp:txXfrm>
        <a:off x="7628133" y="3018902"/>
        <a:ext cx="320625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4165B-85B9-4AC5-B128-60851AB0D430}">
      <dsp:nvSpPr>
        <dsp:cNvPr id="0" name=""/>
        <dsp:cNvSpPr/>
      </dsp:nvSpPr>
      <dsp:spPr>
        <a:xfrm>
          <a:off x="0" y="34967"/>
          <a:ext cx="10927829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Tidligere PoC utenfor Altinn Studio for å validere OIDC-flows</a:t>
          </a:r>
        </a:p>
      </dsp:txBody>
      <dsp:txXfrm>
        <a:off x="63994" y="98961"/>
        <a:ext cx="10799841" cy="1182942"/>
      </dsp:txXfrm>
    </dsp:sp>
    <dsp:sp modelId="{35BE05C8-420F-4BC1-A7EA-E17BA65ABCED}">
      <dsp:nvSpPr>
        <dsp:cNvPr id="0" name=""/>
        <dsp:cNvSpPr/>
      </dsp:nvSpPr>
      <dsp:spPr>
        <a:xfrm>
          <a:off x="0" y="1440937"/>
          <a:ext cx="10927829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Bedre Git-praksis: hyppigere, små commits i egne feature-grener</a:t>
          </a:r>
        </a:p>
      </dsp:txBody>
      <dsp:txXfrm>
        <a:off x="63994" y="1504931"/>
        <a:ext cx="10799841" cy="1182942"/>
      </dsp:txXfrm>
    </dsp:sp>
    <dsp:sp modelId="{E6F5086D-198D-410D-A80D-C8558D723EAE}">
      <dsp:nvSpPr>
        <dsp:cNvPr id="0" name=""/>
        <dsp:cNvSpPr/>
      </dsp:nvSpPr>
      <dsp:spPr>
        <a:xfrm>
          <a:off x="0" y="2846907"/>
          <a:ext cx="10927829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Prioritere frontend-tester for fullstendig testdekning</a:t>
          </a:r>
        </a:p>
      </dsp:txBody>
      <dsp:txXfrm>
        <a:off x="63994" y="2910901"/>
        <a:ext cx="10799841" cy="1182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7D57F-66AB-4E60-A7C3-49A936CBA1FB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Leveransen oppfyller hovedkrav: intuitivt skjema, PAT-konfigurasjon, Gitea-integrasjon</a:t>
          </a:r>
        </a:p>
      </dsp:txBody>
      <dsp:txXfrm>
        <a:off x="0" y="2376951"/>
        <a:ext cx="2083385" cy="1750043"/>
      </dsp:txXfrm>
    </dsp:sp>
    <dsp:sp modelId="{3800671B-471D-4AA5-B16D-768F60906D30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AEF45F3F-0D63-4F7B-B40D-5425F4A762D2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89DB9-6235-4090-BEEB-166A48DEE094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Selv om enkelte funksjoner (logo, e-postdomene) ble forenklet, oppnådde vi en komplett arbeidsflyt</a:t>
          </a:r>
        </a:p>
      </dsp:txBody>
      <dsp:txXfrm>
        <a:off x="2291723" y="2376951"/>
        <a:ext cx="2083385" cy="1750043"/>
      </dsp:txXfrm>
    </dsp:sp>
    <dsp:sp modelId="{838037FE-492E-4DD6-8E61-EB2882A76F24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A4EC1F0E-B0D3-4F63-82EA-01644CC71AC7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1DA596-68AF-493A-9F96-B3F697C94BF5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Viktige erfaringer med Altinn Studio-arkitektur, OIDC, API-integrasjon og prosjektmetodikk</a:t>
          </a:r>
        </a:p>
      </dsp:txBody>
      <dsp:txXfrm>
        <a:off x="4583447" y="2376951"/>
        <a:ext cx="2083385" cy="1750043"/>
      </dsp:txXfrm>
    </dsp:sp>
    <dsp:sp modelId="{6DE98E4F-8F7B-48A8-9BA0-866C084DEF8D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0D00EC99-6340-4D54-8D44-E60B2D591195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44CB3-C4BF-4F55-9C46-63E94D66C8E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2C37F-F21E-42FD-9004-42BD36169E2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Gjenbruke Altinn Support Dashboard (ASD) – ny settings-seksjon for PAT</a:t>
          </a:r>
        </a:p>
      </dsp:txBody>
      <dsp:txXfrm>
        <a:off x="59990" y="2654049"/>
        <a:ext cx="3226223" cy="720000"/>
      </dsp:txXfrm>
    </dsp:sp>
    <dsp:sp modelId="{1FD6BD0A-D453-4BC6-954C-BCB06A478A5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F442E-0FC7-4FE8-BA5B-B9055AD2797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Prosesside: strukturert skjema for informasjon (kortnavn, fulltnavn, nettadresse, eiere, org.nr.)</a:t>
          </a:r>
        </a:p>
      </dsp:txBody>
      <dsp:txXfrm>
        <a:off x="3850802" y="2654049"/>
        <a:ext cx="3226223" cy="720000"/>
      </dsp:txXfrm>
    </dsp:sp>
    <dsp:sp modelId="{8E00B676-4833-4559-B4B3-8642FD9B481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7830B-59CF-4FEA-B7C3-965276A53E5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Opprette organisasjon i Gitea med standard teams og repository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A040-0DFC-42D1-A9A3-0E681DD6D80C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11.06.2025: Oppstart og planleggingsgodkjenning</a:t>
          </a:r>
        </a:p>
      </dsp:txBody>
      <dsp:txXfrm>
        <a:off x="307345" y="1546"/>
        <a:ext cx="3222855" cy="1933713"/>
      </dsp:txXfrm>
    </dsp:sp>
    <dsp:sp modelId="{65F0E941-6389-4021-826A-28140D0F7B18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12.06.2025: Analyse av altinn-tools-CLI</a:t>
          </a:r>
        </a:p>
      </dsp:txBody>
      <dsp:txXfrm>
        <a:off x="3852486" y="1546"/>
        <a:ext cx="3222855" cy="1933713"/>
      </dsp:txXfrm>
    </dsp:sp>
    <dsp:sp modelId="{94652584-C962-4B25-8E3E-4B0F5CA38A89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13.06.2025: Backend-grunnmur (&amp; PAT-validering)</a:t>
          </a:r>
        </a:p>
      </dsp:txBody>
      <dsp:txXfrm>
        <a:off x="7397627" y="1546"/>
        <a:ext cx="3222855" cy="1933713"/>
      </dsp:txXfrm>
    </dsp:sp>
    <dsp:sp modelId="{B0827D2C-5E63-4875-A344-CDEDB9014948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16.06.2025: Gitea-integrasjon implementert</a:t>
          </a:r>
        </a:p>
      </dsp:txBody>
      <dsp:txXfrm>
        <a:off x="307345" y="2257545"/>
        <a:ext cx="3222855" cy="1933713"/>
      </dsp:txXfrm>
    </dsp:sp>
    <dsp:sp modelId="{A158B757-61ED-4250-A517-9CB7817BD147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17–18.06.2025: Frontend-konfigurasjonsside og validering</a:t>
          </a:r>
        </a:p>
      </dsp:txBody>
      <dsp:txXfrm>
        <a:off x="3852486" y="2257545"/>
        <a:ext cx="3222855" cy="1933713"/>
      </dsp:txXfrm>
    </dsp:sp>
    <dsp:sp modelId="{CA84256B-D051-4FA2-9E71-074714BC5976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Daglig rutine: morgenøkt → pause → ettermiddag → oppsummering</a:t>
          </a:r>
        </a:p>
      </dsp:txBody>
      <dsp:txXfrm>
        <a:off x="7397627" y="2257545"/>
        <a:ext cx="3222855" cy="1933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B3122-82DA-484D-A2EF-DAC364BFC209}">
      <dsp:nvSpPr>
        <dsp:cNvPr id="0" name=""/>
        <dsp:cNvSpPr/>
      </dsp:nvSpPr>
      <dsp:spPr>
        <a:xfrm>
          <a:off x="0" y="828139"/>
          <a:ext cx="6666833" cy="12121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Maskinvare: Bærbar PC, ekstern skjerm, ergonomisk tastatur/mus</a:t>
          </a:r>
        </a:p>
      </dsp:txBody>
      <dsp:txXfrm>
        <a:off x="59171" y="887310"/>
        <a:ext cx="6548491" cy="1093778"/>
      </dsp:txXfrm>
    </dsp:sp>
    <dsp:sp modelId="{02178F73-B4F8-4DB7-A498-952FB3555D2C}">
      <dsp:nvSpPr>
        <dsp:cNvPr id="0" name=""/>
        <dsp:cNvSpPr/>
      </dsp:nvSpPr>
      <dsp:spPr>
        <a:xfrm>
          <a:off x="0" y="2120900"/>
          <a:ext cx="6666833" cy="121212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Programvare: VS Code, .NET 8 SDK, Node.js/Vite, React TSX, Postman</a:t>
          </a:r>
        </a:p>
      </dsp:txBody>
      <dsp:txXfrm>
        <a:off x="59171" y="2180071"/>
        <a:ext cx="6548491" cy="1093778"/>
      </dsp:txXfrm>
    </dsp:sp>
    <dsp:sp modelId="{952BBB49-5E4E-4881-9D6E-078588879343}">
      <dsp:nvSpPr>
        <dsp:cNvPr id="0" name=""/>
        <dsp:cNvSpPr/>
      </dsp:nvSpPr>
      <dsp:spPr>
        <a:xfrm>
          <a:off x="0" y="3413660"/>
          <a:ext cx="6666833" cy="121212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Referanser: altinn-tools-repo, Altinn Studio API, docs.altinn.studio, interne Wiki-sider</a:t>
          </a:r>
        </a:p>
      </dsp:txBody>
      <dsp:txXfrm>
        <a:off x="59171" y="3472831"/>
        <a:ext cx="6548491" cy="1093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FB7B8-CAFC-4005-94DD-0759D6ED99F3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22A3-49E0-449A-B30E-767E506E4F80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10542-5FAE-46DE-A3E1-BC66B0E379B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Primærveiledere: Ronny Birkeli, Bjørn Dybvik Langfors, Thomas Bakken, Andreas Didriksen</a:t>
          </a:r>
        </a:p>
      </dsp:txBody>
      <dsp:txXfrm>
        <a:off x="100682" y="2684598"/>
        <a:ext cx="2370489" cy="720000"/>
      </dsp:txXfrm>
    </dsp:sp>
    <dsp:sp modelId="{ADF2B2D3-61F5-4C89-9A8E-64CA549C4EC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936FF-D62E-4BE8-86D9-60CE6ECEFF0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DD3FE-C37C-41DB-B5F3-7C2939359B4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Tilgangsutfordringer: Dev-miljø i Gitea – bistand fra David Øvrelid</a:t>
          </a:r>
        </a:p>
      </dsp:txBody>
      <dsp:txXfrm>
        <a:off x="2886007" y="2684598"/>
        <a:ext cx="2370489" cy="720000"/>
      </dsp:txXfrm>
    </dsp:sp>
    <dsp:sp modelId="{D9CE1FF8-E903-4E2A-A648-27EE269B31E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CB23B-DFB7-4BF1-8624-252C75B6034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632AF-38A4-4F5D-A3F1-2F98E2760E9C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AI-kodehjelp: ChatGPT og Anthropic brukt for generering og feilsøking</a:t>
          </a:r>
        </a:p>
      </dsp:txBody>
      <dsp:txXfrm>
        <a:off x="5671332" y="2684598"/>
        <a:ext cx="2370489" cy="720000"/>
      </dsp:txXfrm>
    </dsp:sp>
    <dsp:sp modelId="{A8AE0CD5-E1E1-4692-B82F-1E7D75E05D0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A3B7B-78BD-46C7-987F-051CFAFA9FE1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BE6EA-BFB6-4ACC-B923-BF3A2B0CFAAA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Var selv assistanse for Andreas B (andre lærling)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BD693-2A84-477F-BC3C-E4469349DC1F}">
      <dsp:nvSpPr>
        <dsp:cNvPr id="0" name=""/>
        <dsp:cNvSpPr/>
      </dsp:nvSpPr>
      <dsp:spPr>
        <a:xfrm>
          <a:off x="0" y="475412"/>
          <a:ext cx="10927829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Identifisering: PAT, personopplysninger (eierbrukere, org.nr.)</a:t>
          </a:r>
        </a:p>
      </dsp:txBody>
      <dsp:txXfrm>
        <a:off x="36296" y="511708"/>
        <a:ext cx="10855237" cy="670943"/>
      </dsp:txXfrm>
    </dsp:sp>
    <dsp:sp modelId="{671ACA11-2EF4-4EEA-883E-C35D3FF82B0B}">
      <dsp:nvSpPr>
        <dsp:cNvPr id="0" name=""/>
        <dsp:cNvSpPr/>
      </dsp:nvSpPr>
      <dsp:spPr>
        <a:xfrm>
          <a:off x="0" y="1308227"/>
          <a:ext cx="10927829" cy="74353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Lagring: Kun i minnet; unngå disklagring eller kryptert .env</a:t>
          </a:r>
        </a:p>
      </dsp:txBody>
      <dsp:txXfrm>
        <a:off x="36296" y="1344523"/>
        <a:ext cx="10855237" cy="670943"/>
      </dsp:txXfrm>
    </dsp:sp>
    <dsp:sp modelId="{4A0A8C26-BF12-4261-B709-4666FEE8EF6F}">
      <dsp:nvSpPr>
        <dsp:cNvPr id="0" name=""/>
        <dsp:cNvSpPr/>
      </dsp:nvSpPr>
      <dsp:spPr>
        <a:xfrm>
          <a:off x="0" y="2141042"/>
          <a:ext cx="10927829" cy="74353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Transport: HTTPS, sertifikatvalidering, maskér sensitiv info i logger</a:t>
          </a:r>
        </a:p>
      </dsp:txBody>
      <dsp:txXfrm>
        <a:off x="36296" y="2177338"/>
        <a:ext cx="10855237" cy="670943"/>
      </dsp:txXfrm>
    </dsp:sp>
    <dsp:sp modelId="{85720A7A-A70F-4244-B493-B02BD57E55D1}">
      <dsp:nvSpPr>
        <dsp:cNvPr id="0" name=""/>
        <dsp:cNvSpPr/>
      </dsp:nvSpPr>
      <dsp:spPr>
        <a:xfrm>
          <a:off x="0" y="2973857"/>
          <a:ext cx="10927829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Overholdelse: GDPR-krav for personopplysninger</a:t>
          </a:r>
        </a:p>
      </dsp:txBody>
      <dsp:txXfrm>
        <a:off x="36296" y="3010153"/>
        <a:ext cx="10855237" cy="670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B56D0A-3692-4432-A2EA-ADB6813674B0}">
      <dsp:nvSpPr>
        <dsp:cNvPr id="0" name=""/>
        <dsp:cNvSpPr/>
      </dsp:nvSpPr>
      <dsp:spPr>
        <a:xfrm>
          <a:off x="0" y="412609"/>
          <a:ext cx="6666833" cy="14718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Frontend: React TSX med Vite – Digdir Designsystem</a:t>
          </a:r>
        </a:p>
      </dsp:txBody>
      <dsp:txXfrm>
        <a:off x="71850" y="484459"/>
        <a:ext cx="6523133" cy="1328160"/>
      </dsp:txXfrm>
    </dsp:sp>
    <dsp:sp modelId="{6651F5F7-C762-44E6-8871-066752C045EA}">
      <dsp:nvSpPr>
        <dsp:cNvPr id="0" name=""/>
        <dsp:cNvSpPr/>
      </dsp:nvSpPr>
      <dsp:spPr>
        <a:xfrm>
          <a:off x="0" y="1991029"/>
          <a:ext cx="6666833" cy="147186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Backend: .NET Core Web API med IHttpClientFactory</a:t>
          </a:r>
        </a:p>
      </dsp:txBody>
      <dsp:txXfrm>
        <a:off x="71850" y="2062879"/>
        <a:ext cx="6523133" cy="1328160"/>
      </dsp:txXfrm>
    </dsp:sp>
    <dsp:sp modelId="{76D8201B-F1AF-41A1-B860-CBEA37DE3116}">
      <dsp:nvSpPr>
        <dsp:cNvPr id="0" name=""/>
        <dsp:cNvSpPr/>
      </dsp:nvSpPr>
      <dsp:spPr>
        <a:xfrm>
          <a:off x="0" y="3569450"/>
          <a:ext cx="6666833" cy="14718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API-kommunikasjon: Gitea-API, Brreg-API, interne ASD-tjenester</a:t>
          </a:r>
        </a:p>
      </dsp:txBody>
      <dsp:txXfrm>
        <a:off x="71850" y="3641300"/>
        <a:ext cx="6523133" cy="1328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038B0-06DB-4664-AF75-A5A86179BC59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3B8B0-4B32-418E-B196-CBB588DEF3CD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React-frontend ↔ .NET-backend (ASP NET Core)</a:t>
          </a:r>
        </a:p>
      </dsp:txBody>
      <dsp:txXfrm>
        <a:off x="0" y="0"/>
        <a:ext cx="6666833" cy="1363480"/>
      </dsp:txXfrm>
    </dsp:sp>
    <dsp:sp modelId="{B09BBD8C-1441-49D2-8606-AFFD390CCE53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AB6197-E0E5-4EAC-BFEA-EBFD7A5AC58A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Backend ↔ Gitea REST API</a:t>
          </a:r>
        </a:p>
      </dsp:txBody>
      <dsp:txXfrm>
        <a:off x="0" y="1363480"/>
        <a:ext cx="6666833" cy="1363480"/>
      </dsp:txXfrm>
    </dsp:sp>
    <dsp:sp modelId="{844F0E33-E0D8-42A5-9561-624446BCABF5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144BA-FFDF-4834-9387-02EFD3A04F2B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Valgfritt: Backend ↔ Brreg API</a:t>
          </a:r>
        </a:p>
      </dsp:txBody>
      <dsp:txXfrm>
        <a:off x="0" y="2726960"/>
        <a:ext cx="6666833" cy="1363480"/>
      </dsp:txXfrm>
    </dsp:sp>
    <dsp:sp modelId="{DAC560CB-BEBD-4331-8804-16050A37ABB4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27494D-F571-4F9E-9274-4ED095E91242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 dirty="0"/>
        </a:p>
      </dsp:txBody>
      <dsp:txXfrm>
        <a:off x="0" y="4090440"/>
        <a:ext cx="6666833" cy="13634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33E36-7881-4752-B993-D83B85E5D40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ABF97-28BA-486E-9E45-AD3FD0B9459A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F7362-ECFF-4698-8D87-80FCDD91B55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Route: /new-org (React Router)</a:t>
          </a:r>
        </a:p>
      </dsp:txBody>
      <dsp:txXfrm>
        <a:off x="93445" y="3018902"/>
        <a:ext cx="3206250" cy="720000"/>
      </dsp:txXfrm>
    </dsp:sp>
    <dsp:sp modelId="{4417744B-8857-47DA-A6E8-1696A3B000B9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33439-CF18-4AEC-A19C-0976B90C1BC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B0C89-AA02-4BED-951F-E4B6ACB3E01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Components: ShortNameField, FullNameField, WebsiteUrlField, OwnersField, DescriptionField, OrgNumberField</a:t>
          </a:r>
        </a:p>
      </dsp:txBody>
      <dsp:txXfrm>
        <a:off x="3860789" y="3018902"/>
        <a:ext cx="3206250" cy="720000"/>
      </dsp:txXfrm>
    </dsp:sp>
    <dsp:sp modelId="{191F7E29-8BB8-4784-A113-49ABA9CA0DF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4D4FE-CB50-4F00-8C1E-AAC051A1398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B1F9-51FC-4CAB-AA8B-F847D55B9F78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Hooks: useOrganizationCreation (form-state, validering, API-kall med Bearer PAT), useBrregSearch (autofyll Description ved orgnr)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AA70F-1A8B-4070-B106-BB282159AD39}" type="datetimeFigureOut">
              <a:rPr lang="nb-NO" smtClean="0"/>
              <a:t>18.06.2025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208D-9C27-4432-99F0-B7763CB91C2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71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AF58-F934-407C-AB90-A281F82C9B12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4D09-D23E-4E80-B74A-7184E7258EEB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678E-993D-45E0-B4D3-DAE79766ACD2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1F08-25B5-4505-89E5-EC3DDED17BD7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277A-C367-4203-9F74-1B175548452B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FBC0-E8AA-4A7C-B3CE-D1A2AD1AF7D2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DFBA9-F75B-41B4-B013-6FB697CFADE0}" type="datetime1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3B9B-120B-4E73-ACFE-7D58E3F4B91D}" type="datetime1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F6FC-E91C-4010-82A9-78BC5851E524}" type="datetime1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6C5F0-38B8-4209-8039-9EA66F5172D9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69C3-5690-48BA-AC05-42C971DEC89E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B434-B2F3-4BFE-9739-672BFA5DFE6A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67D9479-50C4-49FF-30FD-C28340325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Fagprøve i IT-utviklerfaget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6C16C94-A036-76BC-3E54-192F6C3A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11.06.2025 – 19.06.2025</a:t>
            </a:r>
            <a:endParaRPr lang="nb-NO"/>
          </a:p>
          <a:p>
            <a:pPr algn="l"/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6D02928-DA13-8EFD-91D0-3C691CE82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0EBF8AE-B8AB-D9E7-9F8E-BF37849A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Teknologivalg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1FB819F-57CF-1F5F-63A5-E4ABD55F6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338607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B993826-CF46-C291-CFC0-24471A8A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8A29638-F1F3-A682-6D79-C331CEFF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3100">
                <a:solidFill>
                  <a:srgbClr val="FFFFFF"/>
                </a:solidFill>
              </a:rPr>
              <a:t>Systemarkitektur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33340-A9AD-8D71-38EB-64C18AB45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958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7D50AE3-3780-BB13-9942-D5C0A48F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A3E14AF-485C-FA8E-952E-C104BC33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Backend-arkitektur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 dirty="0" err="1"/>
              <a:t>GiteaApiClient</a:t>
            </a:r>
            <a:r>
              <a:rPr lang="nb-NO" sz="2000" dirty="0"/>
              <a:t>: konfigurerer </a:t>
            </a:r>
            <a:r>
              <a:rPr lang="nb-NO" sz="2000" dirty="0" err="1"/>
              <a:t>HttpClient</a:t>
            </a:r>
            <a:r>
              <a:rPr lang="nb-NO" sz="2000" dirty="0"/>
              <a:t> for </a:t>
            </a:r>
            <a:r>
              <a:rPr lang="nb-NO" sz="2000" dirty="0" err="1"/>
              <a:t>dev</a:t>
            </a:r>
            <a:r>
              <a:rPr lang="nb-NO" sz="2000" dirty="0"/>
              <a:t>/</a:t>
            </a:r>
            <a:r>
              <a:rPr lang="nb-NO" sz="2000" dirty="0" err="1"/>
              <a:t>prod</a:t>
            </a:r>
            <a:r>
              <a:rPr lang="nb-NO" sz="2000" dirty="0"/>
              <a:t>, </a:t>
            </a:r>
            <a:r>
              <a:rPr lang="nb-NO" sz="2000" dirty="0" err="1"/>
              <a:t>SetAuthToken</a:t>
            </a:r>
            <a:r>
              <a:rPr lang="nb-NO" sz="2000" dirty="0"/>
              <a:t>()/</a:t>
            </a:r>
            <a:r>
              <a:rPr lang="nb-NO" sz="2000" dirty="0" err="1"/>
              <a:t>ValidateToken</a:t>
            </a:r>
            <a:r>
              <a:rPr lang="nb-NO" sz="2000" dirty="0"/>
              <a:t>()</a:t>
            </a:r>
          </a:p>
          <a:p>
            <a:r>
              <a:rPr lang="nb-NO" sz="2000" dirty="0" err="1"/>
              <a:t>GiteaService</a:t>
            </a:r>
            <a:r>
              <a:rPr lang="nb-NO" sz="2000" dirty="0"/>
              <a:t>: orkestrerer </a:t>
            </a:r>
            <a:r>
              <a:rPr lang="nb-NO" sz="2000" dirty="0" err="1"/>
              <a:t>CreateOrganization</a:t>
            </a:r>
            <a:r>
              <a:rPr lang="nb-NO" sz="2000" dirty="0"/>
              <a:t> og </a:t>
            </a:r>
            <a:r>
              <a:rPr lang="nb-NO" sz="2000" dirty="0" err="1"/>
              <a:t>CreateTeam</a:t>
            </a:r>
            <a:endParaRPr lang="nb-NO" sz="2000" dirty="0"/>
          </a:p>
          <a:p>
            <a:r>
              <a:rPr lang="nb-NO" sz="2000" dirty="0"/>
              <a:t>Controllers:</a:t>
            </a:r>
          </a:p>
          <a:p>
            <a:pPr marL="0" indent="0">
              <a:buNone/>
            </a:pPr>
            <a:r>
              <a:rPr lang="nb-NO" sz="2000" dirty="0"/>
              <a:t>	• </a:t>
            </a:r>
            <a:r>
              <a:rPr lang="nb-NO" sz="2000" dirty="0" err="1"/>
              <a:t>GiteaController</a:t>
            </a:r>
            <a:r>
              <a:rPr lang="nb-NO" sz="2000" dirty="0"/>
              <a:t>: /</a:t>
            </a:r>
            <a:r>
              <a:rPr lang="nb-NO" sz="2000" dirty="0" err="1"/>
              <a:t>api</a:t>
            </a:r>
            <a:r>
              <a:rPr lang="nb-NO" sz="2000" dirty="0"/>
              <a:t>/</a:t>
            </a:r>
            <a:r>
              <a:rPr lang="nb-NO" sz="2000" dirty="0" err="1"/>
              <a:t>gitea</a:t>
            </a:r>
            <a:r>
              <a:rPr lang="nb-NO" sz="2000" dirty="0"/>
              <a:t>/</a:t>
            </a:r>
            <a:r>
              <a:rPr lang="nb-NO" sz="2000" dirty="0" err="1"/>
              <a:t>validateToken</a:t>
            </a:r>
            <a:r>
              <a:rPr lang="nb-NO" sz="2000" dirty="0"/>
              <a:t>, /</a:t>
            </a:r>
            <a:r>
              <a:rPr lang="nb-NO" sz="2000" dirty="0" err="1"/>
              <a:t>api</a:t>
            </a:r>
            <a:r>
              <a:rPr lang="nb-NO" sz="2000" dirty="0"/>
              <a:t>/</a:t>
            </a:r>
            <a:r>
              <a:rPr lang="nb-NO" sz="2000" dirty="0" err="1"/>
              <a:t>gitea</a:t>
            </a:r>
            <a:r>
              <a:rPr lang="nb-NO" sz="2000" dirty="0"/>
              <a:t>/</a:t>
            </a:r>
            <a:r>
              <a:rPr lang="nb-NO" sz="2000" dirty="0" err="1"/>
              <a:t>organization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	• </a:t>
            </a:r>
            <a:r>
              <a:rPr lang="nb-NO" sz="2000" dirty="0" err="1"/>
              <a:t>EnhetsregisterController</a:t>
            </a:r>
            <a:r>
              <a:rPr lang="nb-NO" sz="2000" dirty="0"/>
              <a:t>: hente navn via </a:t>
            </a:r>
            <a:r>
              <a:rPr lang="nb-NO" sz="2000" dirty="0" err="1"/>
              <a:t>Brreg</a:t>
            </a:r>
            <a:endParaRPr lang="nb-NO" sz="200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D3A277F-9B12-62CA-7EAF-E0A56E5C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6E3CCF-F678-E8D4-DB72-D1CBDB00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Frontend-arkitektur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2182B-BBB5-3DA4-21ED-C1000A464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211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6A75FBF-618F-0014-59D9-B8DA1A62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E35589-8BD9-4F2A-34CD-D8A0F350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Datavalidering og Brreg-søk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4C8C28-D40F-A8C1-5C9D-29A3D4726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2023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0479780-7515-9C2F-7C39-A612DEC2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6124FE-04CA-488E-05FC-02FBB0A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Teststrategi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E31F0-E61C-FB3B-473F-C0E8EB334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9127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052DB6E-EE8D-58CB-6EC2-E6CA73C7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A824186-2129-7ACC-B3EE-7F4302B3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HMS-tiltak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DE204-45A1-3658-996B-A1EB9CAB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419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0832498-75C0-6326-0241-296F9C98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D8ED3B-7B8F-4E30-41C2-45F83E7B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Avvik fra opprinnelig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CE91E4-832F-A7E5-7DCA-ECAE64AA1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4871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7B0F8FC-BA44-6A77-F59A-B5F2C43B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1DB44E6-8592-C8D7-C2DF-1346F8C9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Læringspunkter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FECE3-66DA-89D0-6474-47853562F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044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5645B41-E081-151E-3D72-E34CE626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773CF4A-5484-0AB4-44DA-F06C4F35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Egenvurdering – styrker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39F8C1-8803-0ED7-0A0C-36DD723420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3066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503B901-263B-BBE6-D3F5-0E64F4AC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B1A203-246C-2A5F-F9B6-5F62E882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A9FC866-D0D3-F406-3720-3D13E9E5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Organisasjonsopprettelse i Altinn Support Dashboard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782A24C-1A94-5B6B-CDEB-5619A1FC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Kandidat: Espen Elstad Halsen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Digitaliseringsdirektoratet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 skrevet: 18.06.2025 | Fremføring: 19.06.2025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C2B1D09-72A6-52C5-691F-0E980776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A649AF7-C0E5-5F1F-719A-8C1C8FA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7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Egenvurdering – forbedringsområder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294B65-EBDA-0392-431C-AF3C0EA24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1970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421AE30-2E7A-74C5-1D29-0E63580A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EE40AC-452E-CFA4-68DB-16606C6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Konklusjon og erfaringer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E3DED88-6953-F9E6-8DF9-93D0C6205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6359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20B9A8E-E37F-23C4-5E06-F1D28678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D3BB0D-A82E-AE6E-865F-ACA496B4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Takk for oppmerksomheten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Spørsmål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842E77F-E366-9C8D-97DB-5D406F40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381409F-07B3-3B7E-4E54-2F6BDDA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Innledning og formål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E7C68-ED1D-8307-7465-9160728BE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7014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2FCA0F7-824F-61CA-C8B3-F96FAF9B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DB2EF4A-FF10-B7E7-C07D-6BB2CB49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Mål og omfang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ED987-16FA-7C3E-B41F-1427C991B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9095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3C9BD8C-2054-FE9F-DFF6-B0FC55AA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BA6351D-4F5F-9620-0AC5-00CA082E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Tidsplan og arbeidsmetode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F45C7A-7EA1-CD70-CB87-187D32F12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054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E4CF73B-9CB0-21B6-F9FD-97CEAB62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26E1FB8-FDE9-9448-C982-4A467F6F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Utstyr og hjelpemidler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DF0E055-9DAA-B912-CF1B-8533BDC0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dirty="0">
                <a:solidFill>
                  <a:srgbClr val="FFFFFF"/>
                </a:solidFill>
              </a:rPr>
              <a:t>Espen Elstad Halsen - </a:t>
            </a:r>
            <a:r>
              <a:rPr lang="en-US" sz="1000" dirty="0" err="1">
                <a:solidFill>
                  <a:srgbClr val="FFFFFF"/>
                </a:solidFill>
              </a:rPr>
              <a:t>Fagprøve</a:t>
            </a:r>
            <a:r>
              <a:rPr lang="en-US" sz="1000" dirty="0">
                <a:solidFill>
                  <a:srgbClr val="FFFFFF"/>
                </a:solidFill>
              </a:rPr>
              <a:t> IT-</a:t>
            </a:r>
            <a:r>
              <a:rPr lang="en-US" sz="1000" dirty="0" err="1">
                <a:solidFill>
                  <a:srgbClr val="FFFFFF"/>
                </a:solidFill>
              </a:rPr>
              <a:t>utviklerfag</a:t>
            </a:r>
            <a:r>
              <a:rPr lang="en-US" sz="1000" dirty="0">
                <a:solidFill>
                  <a:srgbClr val="FFFFFF"/>
                </a:solidFill>
              </a:rPr>
              <a:t> - </a:t>
            </a:r>
            <a:r>
              <a:rPr lang="en-US" sz="1000" dirty="0" err="1">
                <a:solidFill>
                  <a:srgbClr val="FFFFFF"/>
                </a:solidFill>
              </a:rPr>
              <a:t>Digitaliseringsdirektoratet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12F7E0C-BA13-5142-7C60-CDB08C8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8411C5-0E69-2DB9-9CF0-4260D0AC2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576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Assistanse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98E35F-AB55-2243-81AB-EBA1962EF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1960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D84B740-6D05-7993-599E-5A07EF16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6D91A1A-3B4C-AA10-34D2-296CEBB6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C7FA7F2-00B8-ADEF-EE2D-0C02785E4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nb-NO" sz="48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C80F7AB-5E8D-6BF7-E7DC-546210A1F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b-NO" dirty="0"/>
              <a:t>Demo av siden</a:t>
            </a:r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1C01F0F-8116-0249-6686-1578C74D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75C17B0-A77F-FABB-75A4-F6870A6C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Sikkerhet og håndtering av sensitive data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9DB3F04-1C93-BC16-10A7-740C87E95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7930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E1D4A58-DDD8-C644-5E34-3C6E1D4D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Espen Elstad Halsen - Fagprøve IT-utviklerfag - Digitaliseringsdirektoratet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11B03A-467F-E542-0516-3B94AFB8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</TotalTime>
  <Words>895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Fagprøve i IT-utviklerfaget</vt:lpstr>
      <vt:lpstr>Organisasjonsopprettelse i Altinn Support Dashboard</vt:lpstr>
      <vt:lpstr>Innledning og formål</vt:lpstr>
      <vt:lpstr>Mål og omfang</vt:lpstr>
      <vt:lpstr>Tidsplan og arbeidsmetode</vt:lpstr>
      <vt:lpstr>Utstyr og hjelpemidler</vt:lpstr>
      <vt:lpstr>Assistanse</vt:lpstr>
      <vt:lpstr>Demo</vt:lpstr>
      <vt:lpstr>Sikkerhet og håndtering av sensitive data</vt:lpstr>
      <vt:lpstr>Teknologivalg</vt:lpstr>
      <vt:lpstr>Systemarkitektur</vt:lpstr>
      <vt:lpstr>Backend-arkitektur</vt:lpstr>
      <vt:lpstr>Frontend-arkitektur</vt:lpstr>
      <vt:lpstr>Datavalidering og Brreg-søk</vt:lpstr>
      <vt:lpstr>Teststrategi</vt:lpstr>
      <vt:lpstr>HMS-tiltak</vt:lpstr>
      <vt:lpstr>Avvik fra opprinnelig plan</vt:lpstr>
      <vt:lpstr>Læringspunkter</vt:lpstr>
      <vt:lpstr>Egenvurdering – styrker</vt:lpstr>
      <vt:lpstr>Egenvurdering – forbedringsområder</vt:lpstr>
      <vt:lpstr>Konklusjon og erfaringer</vt:lpstr>
      <vt:lpstr>Takk for oppmerksomheten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Halsen, Espen Elstad</dc:creator>
  <cp:keywords/>
  <dc:description>generated using python-pptx</dc:description>
  <cp:lastModifiedBy>Halsen, Espen Elstad</cp:lastModifiedBy>
  <cp:revision>2</cp:revision>
  <dcterms:created xsi:type="dcterms:W3CDTF">2013-01-27T09:14:16Z</dcterms:created>
  <dcterms:modified xsi:type="dcterms:W3CDTF">2025-06-18T17:59:28Z</dcterms:modified>
  <cp:category/>
</cp:coreProperties>
</file>