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4" r:id="rId1"/>
  </p:sldMasterIdLst>
  <p:sldIdLst>
    <p:sldId id="256" r:id="rId2"/>
  </p:sldIdLst>
  <p:sldSz cx="10033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3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502" y="-132"/>
      </p:cViewPr>
      <p:guideLst>
        <p:guide orient="horz" pos="3969"/>
        <p:guide pos="3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475" y="2062083"/>
            <a:ext cx="8528050" cy="4386662"/>
          </a:xfrm>
        </p:spPr>
        <p:txBody>
          <a:bodyPr anchor="b"/>
          <a:lstStyle>
            <a:lvl1pPr algn="ctr">
              <a:defRPr sz="6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125" y="6617911"/>
            <a:ext cx="7524750" cy="3042080"/>
          </a:xfrm>
        </p:spPr>
        <p:txBody>
          <a:bodyPr/>
          <a:lstStyle>
            <a:lvl1pPr marL="0" indent="0" algn="ctr">
              <a:buNone/>
              <a:defRPr sz="2633"/>
            </a:lvl1pPr>
            <a:lvl2pPr marL="501640" indent="0" algn="ctr">
              <a:buNone/>
              <a:defRPr sz="2194"/>
            </a:lvl2pPr>
            <a:lvl3pPr marL="1003280" indent="0" algn="ctr">
              <a:buNone/>
              <a:defRPr sz="1975"/>
            </a:lvl3pPr>
            <a:lvl4pPr marL="1504920" indent="0" algn="ctr">
              <a:buNone/>
              <a:defRPr sz="1756"/>
            </a:lvl4pPr>
            <a:lvl5pPr marL="2006559" indent="0" algn="ctr">
              <a:buNone/>
              <a:defRPr sz="1756"/>
            </a:lvl5pPr>
            <a:lvl6pPr marL="2508199" indent="0" algn="ctr">
              <a:buNone/>
              <a:defRPr sz="1756"/>
            </a:lvl6pPr>
            <a:lvl7pPr marL="3009839" indent="0" algn="ctr">
              <a:buNone/>
              <a:defRPr sz="1756"/>
            </a:lvl7pPr>
            <a:lvl8pPr marL="3511479" indent="0" algn="ctr">
              <a:buNone/>
              <a:defRPr sz="1756"/>
            </a:lvl8pPr>
            <a:lvl9pPr marL="4013119" indent="0" algn="ctr">
              <a:buNone/>
              <a:defRPr sz="1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3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9866" y="670833"/>
            <a:ext cx="2163366" cy="1067790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769" y="670833"/>
            <a:ext cx="6364684" cy="106779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4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5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544" y="3141251"/>
            <a:ext cx="8653463" cy="5241244"/>
          </a:xfrm>
        </p:spPr>
        <p:txBody>
          <a:bodyPr anchor="b"/>
          <a:lstStyle>
            <a:lvl1pPr>
              <a:defRPr sz="65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544" y="8432079"/>
            <a:ext cx="8653463" cy="2756246"/>
          </a:xfrm>
        </p:spPr>
        <p:txBody>
          <a:bodyPr/>
          <a:lstStyle>
            <a:lvl1pPr marL="0" indent="0">
              <a:buNone/>
              <a:defRPr sz="2633">
                <a:solidFill>
                  <a:schemeClr val="tx1"/>
                </a:solidFill>
              </a:defRPr>
            </a:lvl1pPr>
            <a:lvl2pPr marL="501640" indent="0">
              <a:buNone/>
              <a:defRPr sz="2194">
                <a:solidFill>
                  <a:schemeClr val="tx1">
                    <a:tint val="75000"/>
                  </a:schemeClr>
                </a:solidFill>
              </a:defRPr>
            </a:lvl2pPr>
            <a:lvl3pPr marL="1003280" indent="0">
              <a:buNone/>
              <a:defRPr sz="1975">
                <a:solidFill>
                  <a:schemeClr val="tx1">
                    <a:tint val="75000"/>
                  </a:schemeClr>
                </a:solidFill>
              </a:defRPr>
            </a:lvl3pPr>
            <a:lvl4pPr marL="1504920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4pPr>
            <a:lvl5pPr marL="200655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5pPr>
            <a:lvl6pPr marL="250819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6pPr>
            <a:lvl7pPr marL="300983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7pPr>
            <a:lvl8pPr marL="351147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8pPr>
            <a:lvl9pPr marL="4013119" indent="0">
              <a:buNone/>
              <a:defRPr sz="1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769" y="3354163"/>
            <a:ext cx="4264025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206" y="3354163"/>
            <a:ext cx="4264025" cy="79945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5" y="670836"/>
            <a:ext cx="8653463" cy="24354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6" y="3088748"/>
            <a:ext cx="4244429" cy="1513748"/>
          </a:xfrm>
        </p:spPr>
        <p:txBody>
          <a:bodyPr anchor="b"/>
          <a:lstStyle>
            <a:lvl1pPr marL="0" indent="0">
              <a:buNone/>
              <a:defRPr sz="2633" b="1"/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076" y="4602496"/>
            <a:ext cx="4244429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9207" y="3088748"/>
            <a:ext cx="4265332" cy="1513748"/>
          </a:xfrm>
        </p:spPr>
        <p:txBody>
          <a:bodyPr anchor="b"/>
          <a:lstStyle>
            <a:lvl1pPr marL="0" indent="0">
              <a:buNone/>
              <a:defRPr sz="2633" b="1"/>
            </a:lvl1pPr>
            <a:lvl2pPr marL="501640" indent="0">
              <a:buNone/>
              <a:defRPr sz="2194" b="1"/>
            </a:lvl2pPr>
            <a:lvl3pPr marL="1003280" indent="0">
              <a:buNone/>
              <a:defRPr sz="1975" b="1"/>
            </a:lvl3pPr>
            <a:lvl4pPr marL="1504920" indent="0">
              <a:buNone/>
              <a:defRPr sz="1756" b="1"/>
            </a:lvl4pPr>
            <a:lvl5pPr marL="2006559" indent="0">
              <a:buNone/>
              <a:defRPr sz="1756" b="1"/>
            </a:lvl5pPr>
            <a:lvl6pPr marL="2508199" indent="0">
              <a:buNone/>
              <a:defRPr sz="1756" b="1"/>
            </a:lvl6pPr>
            <a:lvl7pPr marL="3009839" indent="0">
              <a:buNone/>
              <a:defRPr sz="1756" b="1"/>
            </a:lvl7pPr>
            <a:lvl8pPr marL="3511479" indent="0">
              <a:buNone/>
              <a:defRPr sz="1756" b="1"/>
            </a:lvl8pPr>
            <a:lvl9pPr marL="4013119" indent="0">
              <a:buNone/>
              <a:defRPr sz="1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9207" y="4602496"/>
            <a:ext cx="4265332" cy="67695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6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65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5" y="839999"/>
            <a:ext cx="3235904" cy="2939997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5332" y="1814168"/>
            <a:ext cx="5079206" cy="8954158"/>
          </a:xfrm>
        </p:spPr>
        <p:txBody>
          <a:bodyPr/>
          <a:lstStyle>
            <a:lvl1pPr>
              <a:defRPr sz="3511"/>
            </a:lvl1pPr>
            <a:lvl2pPr>
              <a:defRPr sz="3072"/>
            </a:lvl2pPr>
            <a:lvl3pPr>
              <a:defRPr sz="2633"/>
            </a:lvl3pPr>
            <a:lvl4pPr>
              <a:defRPr sz="2194"/>
            </a:lvl4pPr>
            <a:lvl5pPr>
              <a:defRPr sz="2194"/>
            </a:lvl5pPr>
            <a:lvl6pPr>
              <a:defRPr sz="2194"/>
            </a:lvl6pPr>
            <a:lvl7pPr>
              <a:defRPr sz="2194"/>
            </a:lvl7pPr>
            <a:lvl8pPr>
              <a:defRPr sz="2194"/>
            </a:lvl8pPr>
            <a:lvl9pPr>
              <a:defRPr sz="219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075" y="3779996"/>
            <a:ext cx="3235904" cy="7002911"/>
          </a:xfrm>
        </p:spPr>
        <p:txBody>
          <a:bodyPr/>
          <a:lstStyle>
            <a:lvl1pPr marL="0" indent="0">
              <a:buNone/>
              <a:defRPr sz="1756"/>
            </a:lvl1pPr>
            <a:lvl2pPr marL="501640" indent="0">
              <a:buNone/>
              <a:defRPr sz="1536"/>
            </a:lvl2pPr>
            <a:lvl3pPr marL="1003280" indent="0">
              <a:buNone/>
              <a:defRPr sz="1317"/>
            </a:lvl3pPr>
            <a:lvl4pPr marL="1504920" indent="0">
              <a:buNone/>
              <a:defRPr sz="1097"/>
            </a:lvl4pPr>
            <a:lvl5pPr marL="2006559" indent="0">
              <a:buNone/>
              <a:defRPr sz="1097"/>
            </a:lvl5pPr>
            <a:lvl6pPr marL="2508199" indent="0">
              <a:buNone/>
              <a:defRPr sz="1097"/>
            </a:lvl6pPr>
            <a:lvl7pPr marL="3009839" indent="0">
              <a:buNone/>
              <a:defRPr sz="1097"/>
            </a:lvl7pPr>
            <a:lvl8pPr marL="3511479" indent="0">
              <a:buNone/>
              <a:defRPr sz="1097"/>
            </a:lvl8pPr>
            <a:lvl9pPr marL="4013119" indent="0">
              <a:buNone/>
              <a:defRPr sz="10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2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5" y="839999"/>
            <a:ext cx="3235904" cy="2939997"/>
          </a:xfrm>
        </p:spPr>
        <p:txBody>
          <a:bodyPr anchor="b"/>
          <a:lstStyle>
            <a:lvl1pPr>
              <a:defRPr sz="35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5332" y="1814168"/>
            <a:ext cx="5079206" cy="8954158"/>
          </a:xfrm>
        </p:spPr>
        <p:txBody>
          <a:bodyPr anchor="t"/>
          <a:lstStyle>
            <a:lvl1pPr marL="0" indent="0">
              <a:buNone/>
              <a:defRPr sz="3511"/>
            </a:lvl1pPr>
            <a:lvl2pPr marL="501640" indent="0">
              <a:buNone/>
              <a:defRPr sz="3072"/>
            </a:lvl2pPr>
            <a:lvl3pPr marL="1003280" indent="0">
              <a:buNone/>
              <a:defRPr sz="2633"/>
            </a:lvl3pPr>
            <a:lvl4pPr marL="1504920" indent="0">
              <a:buNone/>
              <a:defRPr sz="2194"/>
            </a:lvl4pPr>
            <a:lvl5pPr marL="2006559" indent="0">
              <a:buNone/>
              <a:defRPr sz="2194"/>
            </a:lvl5pPr>
            <a:lvl6pPr marL="2508199" indent="0">
              <a:buNone/>
              <a:defRPr sz="2194"/>
            </a:lvl6pPr>
            <a:lvl7pPr marL="3009839" indent="0">
              <a:buNone/>
              <a:defRPr sz="2194"/>
            </a:lvl7pPr>
            <a:lvl8pPr marL="3511479" indent="0">
              <a:buNone/>
              <a:defRPr sz="2194"/>
            </a:lvl8pPr>
            <a:lvl9pPr marL="4013119" indent="0">
              <a:buNone/>
              <a:defRPr sz="219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1075" y="3779996"/>
            <a:ext cx="3235904" cy="7002911"/>
          </a:xfrm>
        </p:spPr>
        <p:txBody>
          <a:bodyPr/>
          <a:lstStyle>
            <a:lvl1pPr marL="0" indent="0">
              <a:buNone/>
              <a:defRPr sz="1756"/>
            </a:lvl1pPr>
            <a:lvl2pPr marL="501640" indent="0">
              <a:buNone/>
              <a:defRPr sz="1536"/>
            </a:lvl2pPr>
            <a:lvl3pPr marL="1003280" indent="0">
              <a:buNone/>
              <a:defRPr sz="1317"/>
            </a:lvl3pPr>
            <a:lvl4pPr marL="1504920" indent="0">
              <a:buNone/>
              <a:defRPr sz="1097"/>
            </a:lvl4pPr>
            <a:lvl5pPr marL="2006559" indent="0">
              <a:buNone/>
              <a:defRPr sz="1097"/>
            </a:lvl5pPr>
            <a:lvl6pPr marL="2508199" indent="0">
              <a:buNone/>
              <a:defRPr sz="1097"/>
            </a:lvl6pPr>
            <a:lvl7pPr marL="3009839" indent="0">
              <a:buNone/>
              <a:defRPr sz="1097"/>
            </a:lvl7pPr>
            <a:lvl8pPr marL="3511479" indent="0">
              <a:buNone/>
              <a:defRPr sz="1097"/>
            </a:lvl8pPr>
            <a:lvl9pPr marL="4013119" indent="0">
              <a:buNone/>
              <a:defRPr sz="10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8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769" y="670836"/>
            <a:ext cx="8653463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769" y="3354163"/>
            <a:ext cx="8653463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769" y="11678325"/>
            <a:ext cx="22574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3431" y="11678325"/>
            <a:ext cx="338613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5806" y="11678325"/>
            <a:ext cx="22574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4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003280" rtl="0" eaLnBrk="1" latinLnBrk="0" hangingPunct="1">
        <a:lnSpc>
          <a:spcPct val="90000"/>
        </a:lnSpc>
        <a:spcBef>
          <a:spcPct val="0"/>
        </a:spcBef>
        <a:buNone/>
        <a:defRPr sz="4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0820" indent="-250820" algn="l" defTabSz="1003280" rtl="0" eaLnBrk="1" latinLnBrk="0" hangingPunct="1">
        <a:lnSpc>
          <a:spcPct val="90000"/>
        </a:lnSpc>
        <a:spcBef>
          <a:spcPts val="1097"/>
        </a:spcBef>
        <a:buFont typeface="Arial" panose="020B0604020202020204" pitchFamily="34" charset="0"/>
        <a:buChar char="•"/>
        <a:defRPr sz="3072" kern="1200">
          <a:solidFill>
            <a:schemeClr val="tx1"/>
          </a:solidFill>
          <a:latin typeface="+mn-lt"/>
          <a:ea typeface="+mn-ea"/>
          <a:cs typeface="+mn-cs"/>
        </a:defRPr>
      </a:lvl1pPr>
      <a:lvl2pPr marL="752460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633" kern="1200">
          <a:solidFill>
            <a:schemeClr val="tx1"/>
          </a:solidFill>
          <a:latin typeface="+mn-lt"/>
          <a:ea typeface="+mn-ea"/>
          <a:cs typeface="+mn-cs"/>
        </a:defRPr>
      </a:lvl2pPr>
      <a:lvl3pPr marL="1254100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2194" kern="1200">
          <a:solidFill>
            <a:schemeClr val="tx1"/>
          </a:solidFill>
          <a:latin typeface="+mn-lt"/>
          <a:ea typeface="+mn-ea"/>
          <a:cs typeface="+mn-cs"/>
        </a:defRPr>
      </a:lvl3pPr>
      <a:lvl4pPr marL="1755739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4pPr>
      <a:lvl5pPr marL="2257379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5pPr>
      <a:lvl6pPr marL="2759019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6pPr>
      <a:lvl7pPr marL="3260659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7pPr>
      <a:lvl8pPr marL="3762299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8pPr>
      <a:lvl9pPr marL="4263939" indent="-250820" algn="l" defTabSz="1003280" rtl="0" eaLnBrk="1" latinLnBrk="0" hangingPunct="1">
        <a:lnSpc>
          <a:spcPct val="90000"/>
        </a:lnSpc>
        <a:spcBef>
          <a:spcPts val="549"/>
        </a:spcBef>
        <a:buFont typeface="Arial" panose="020B0604020202020204" pitchFamily="34" charset="0"/>
        <a:buChar char="•"/>
        <a:defRPr sz="1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1pPr>
      <a:lvl2pPr marL="501640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2pPr>
      <a:lvl3pPr marL="1003280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3pPr>
      <a:lvl4pPr marL="1504920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4pPr>
      <a:lvl5pPr marL="2006559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5pPr>
      <a:lvl6pPr marL="2508199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6pPr>
      <a:lvl7pPr marL="3009839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7pPr>
      <a:lvl8pPr marL="3511479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8pPr>
      <a:lvl9pPr marL="4013119" algn="l" defTabSz="1003280" rtl="0" eaLnBrk="1" latinLnBrk="0" hangingPunct="1">
        <a:defRPr sz="1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E42BF324-41DE-EC99-0377-C45BFED9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2551"/>
            <a:ext cx="5845359" cy="43071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631A570-70A3-0D18-2ED7-3E758EAB1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897" y="7129500"/>
            <a:ext cx="4554103" cy="2501352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E2F7414D-D68D-3207-826C-643315E8A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17" y="883619"/>
            <a:ext cx="9598398" cy="54163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C77F13F-B63B-22C2-8D54-1706B6FBA9E6}"/>
              </a:ext>
            </a:extLst>
          </p:cNvPr>
          <p:cNvSpPr txBox="1"/>
          <p:nvPr/>
        </p:nvSpPr>
        <p:spPr>
          <a:xfrm>
            <a:off x="434600" y="271220"/>
            <a:ext cx="311304" cy="36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86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78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9DF50-841C-C996-4262-0D98FAC01935}"/>
              </a:ext>
            </a:extLst>
          </p:cNvPr>
          <p:cNvSpPr txBox="1"/>
          <p:nvPr/>
        </p:nvSpPr>
        <p:spPr>
          <a:xfrm>
            <a:off x="421776" y="6762348"/>
            <a:ext cx="324128" cy="36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86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78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E81A65-751D-671C-6296-ABFB17ABB6E8}"/>
              </a:ext>
            </a:extLst>
          </p:cNvPr>
          <p:cNvSpPr txBox="1"/>
          <p:nvPr/>
        </p:nvSpPr>
        <p:spPr>
          <a:xfrm>
            <a:off x="5845357" y="6762348"/>
            <a:ext cx="311304" cy="36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86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78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BE89FDC-1FC2-A162-090A-55142C137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477" y="9630854"/>
            <a:ext cx="3949538" cy="23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1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806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Churui Huang</dc:creator>
  <cp:lastModifiedBy>Churui Huang</cp:lastModifiedBy>
  <cp:revision>79</cp:revision>
  <dcterms:created xsi:type="dcterms:W3CDTF">2023-08-09T12:44:00Z</dcterms:created>
  <dcterms:modified xsi:type="dcterms:W3CDTF">2025-09-11T15:48:29Z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