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9" r:id="rId2"/>
    <p:sldId id="360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702DA-5B01-4420-A85A-A552ACCBBA08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DB91-A4E2-43DD-91FE-2A6CFC6DB1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622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54ea3481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g54ea3481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54ea3481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g54ea3481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5962A-919F-44E9-BA19-52800F0EE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0129AE-C308-427E-A6C2-CE823E8F8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166AF1-3033-4C18-AD18-EA42FF1B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B9D-F421-416B-BFF9-60D772B29BDD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0A8AD0-3A23-4B17-96F0-4DAB01BA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4D7158-ACCB-4844-A6D8-DA9A4A4E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DF4E-3D8C-4935-A62F-744A881C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8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FFA85-C605-4386-9456-805AD6D9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5DA5EE-A232-4B22-8989-75703BD96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C3218D-23A5-4E6B-90AD-7745DB10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B9D-F421-416B-BFF9-60D772B29BDD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3670F0-1E8B-4C1A-BFA5-A1B6EA5E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00BE07-04E1-4495-BA7C-1ED8F404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DF4E-3D8C-4935-A62F-744A881C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71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35308B-86E8-497A-9E0C-78753EC4C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55DF01-4B4B-48DC-8B67-BBDC4F79A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3BFD7A-4F23-47B6-B18A-F49E8F7B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B9D-F421-416B-BFF9-60D772B29BDD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002391-21AA-4AA3-9851-988B26B3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99AE4E-6DF9-49A4-A8C2-125D16E4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DF4E-3D8C-4935-A62F-744A881C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2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8B450-4C05-4B67-9DB1-1192DF4A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AC5D75-0917-4113-88E4-A0455E933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70F386-E257-428F-BCC3-48A0CE16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B9D-F421-416B-BFF9-60D772B29BDD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F4892F-1684-4ED4-B6CA-AB217C00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63271E-938E-4F09-94F2-A6EE9C82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DF4E-3D8C-4935-A62F-744A881C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1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C96C9-E130-4A37-85C1-2512E271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ED2B42-3863-4945-B9BE-EB23088BC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2EEE69-B2F1-4F42-948A-3FAB1764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B9D-F421-416B-BFF9-60D772B29BDD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7933F3-45DB-4242-A8AD-BCBAE611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00658E-7159-42E6-9EF2-1D5B4957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DF4E-3D8C-4935-A62F-744A881C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EC4F6-A343-4918-920B-586A1FA5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4AE949-BF45-4BCE-B9E3-475B956B3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5B6069-9C7E-4ED5-BBBE-951D69590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0FFEA0-532E-4B80-9F60-24173F44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B9D-F421-416B-BFF9-60D772B29BDD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6368B9-FD23-4B24-BA74-5237B524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622145-D05C-4C88-9753-52160922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DF4E-3D8C-4935-A62F-744A881C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56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5D5B6-0D1F-4547-B91F-C6556CCA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405667-2118-4699-BBFA-E264784AD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555010-2CCD-40FA-9629-55D951593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269542-57E6-48DD-8058-8827B9389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795EBE-E6E4-4999-882F-7FD0A4822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64B3A2-173C-4A5F-A225-C6EEBB73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B9D-F421-416B-BFF9-60D772B29BDD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D560BC-2958-4133-8A60-BCF60E91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473C066-99FB-42F8-9527-5F73B56D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DF4E-3D8C-4935-A62F-744A881C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16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17918-C631-4D8A-9AF7-176B735E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1D0FFCF-F04D-412F-97D9-DF429735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B9D-F421-416B-BFF9-60D772B29BDD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D4F73F-6C20-4C28-B308-A94E4340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D0ADC8-BD8C-416D-99CC-B385D37D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DF4E-3D8C-4935-A62F-744A881C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78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BCB270-F25D-480A-99C5-DBFAFE41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B9D-F421-416B-BFF9-60D772B29BDD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9F610B-959A-4831-A617-AF0443C3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37E2B3-D29B-4219-A9D8-5E871E38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DF4E-3D8C-4935-A62F-744A881C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16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23D6A-9FA5-4980-B31B-F295E5C4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819D39-FA44-4671-89B6-39377342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62BA47-89E7-440C-90E1-E2DFC4F6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692C9A-60E1-4A75-B1BC-A732E0A8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B9D-F421-416B-BFF9-60D772B29BDD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46320B-90EC-4557-B7D8-27A2EC52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E501CB-CE5F-4DD3-BAA1-1AB0CCD4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DF4E-3D8C-4935-A62F-744A881C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3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38B8-282D-41A4-827A-56FA6330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90E6E9-0497-4FE2-B190-CC66BF681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B90247-A72F-4ADD-81B8-36CDBE71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30A9F3-B395-4329-86F0-04A17E6B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CB9D-F421-416B-BFF9-60D772B29BDD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F9A025-AAA2-4867-928B-B4850E70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24A4DD-33C1-4494-BFEC-DD2F3860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DF4E-3D8C-4935-A62F-744A881C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28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BE7DCE-14F5-4204-8986-BB0C9E6F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7EAC9B-74C2-4BDA-8720-B2921123A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4805CD-B17B-4A2C-8A84-DA0008D38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CB9D-F421-416B-BFF9-60D772B29BDD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479AD-3CDC-4547-A0A3-4AFDE2F5F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3FDA44-D1C5-4F0A-BE73-AC047E76C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6DF4E-3D8C-4935-A62F-744A881C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30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40"/>
          <p:cNvSpPr txBox="1"/>
          <p:nvPr/>
        </p:nvSpPr>
        <p:spPr>
          <a:xfrm>
            <a:off x="1805197" y="521179"/>
            <a:ext cx="8229600" cy="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ctr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</a:pPr>
            <a:r>
              <a:rPr lang="pt-BR" sz="37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Avaliação Contínua 3</a:t>
            </a:r>
            <a:endParaRPr sz="300" b="1" dirty="0">
              <a:latin typeface="Raleway"/>
              <a:ea typeface="Raleway"/>
              <a:cs typeface="Raleway"/>
              <a:sym typeface="Raleway"/>
            </a:endParaRPr>
          </a:p>
          <a:p>
            <a:pPr marL="342900" indent="-342900" algn="ctr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</a:pP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140"/>
          <p:cNvSpPr txBox="1"/>
          <p:nvPr/>
        </p:nvSpPr>
        <p:spPr>
          <a:xfrm>
            <a:off x="2151700" y="1743500"/>
            <a:ext cx="7719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3000" dirty="0">
                <a:latin typeface="Raleway"/>
                <a:ea typeface="Raleway"/>
                <a:cs typeface="Raleway"/>
                <a:sym typeface="Raleway"/>
              </a:rPr>
              <a:t>Escreva um programa que é uma calculadora de operações matemáticas.</a:t>
            </a:r>
            <a:endParaRPr sz="3000" dirty="0">
              <a:latin typeface="Raleway"/>
              <a:ea typeface="Raleway"/>
              <a:cs typeface="Raleway"/>
              <a:sym typeface="Raleway"/>
            </a:endParaRPr>
          </a:p>
          <a:p>
            <a:pPr marL="457200" indent="-419100">
              <a:buSzPts val="3000"/>
              <a:buFont typeface="Raleway"/>
              <a:buChar char="-"/>
            </a:pPr>
            <a:r>
              <a:rPr lang="pt-BR" sz="3000" dirty="0">
                <a:latin typeface="Raleway"/>
                <a:ea typeface="Raleway"/>
                <a:cs typeface="Raleway"/>
                <a:sym typeface="Raleway"/>
              </a:rPr>
              <a:t>O seu programa deve, necessariamente, ter casos de testes</a:t>
            </a:r>
            <a:endParaRPr sz="3000" dirty="0">
              <a:latin typeface="Raleway"/>
              <a:ea typeface="Raleway"/>
              <a:cs typeface="Raleway"/>
              <a:sym typeface="Raleway"/>
            </a:endParaRPr>
          </a:p>
          <a:p>
            <a:pPr marL="457200" indent="-419100">
              <a:buSzPts val="3000"/>
              <a:buFont typeface="Raleway"/>
              <a:buChar char="-"/>
            </a:pPr>
            <a:r>
              <a:rPr lang="pt-BR" sz="3000" dirty="0">
                <a:latin typeface="Raleway"/>
                <a:ea typeface="Raleway"/>
                <a:cs typeface="Raleway"/>
                <a:sym typeface="Raleway"/>
              </a:rPr>
              <a:t>Deve necessariamente implementar os padrões de projeto </a:t>
            </a:r>
            <a:r>
              <a:rPr lang="pt-BR" sz="3000" dirty="0" err="1">
                <a:latin typeface="Raleway"/>
                <a:ea typeface="Raleway"/>
                <a:cs typeface="Raleway"/>
                <a:sym typeface="Raleway"/>
              </a:rPr>
              <a:t>strategy</a:t>
            </a:r>
            <a:r>
              <a:rPr lang="pt-BR" sz="3000" dirty="0"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lang="pt-BR" sz="3000" dirty="0" err="1">
                <a:latin typeface="Raleway"/>
                <a:ea typeface="Raleway"/>
                <a:cs typeface="Raleway"/>
                <a:sym typeface="Raleway"/>
              </a:rPr>
              <a:t>factory</a:t>
            </a:r>
            <a:r>
              <a:rPr lang="pt-BR" sz="3000" dirty="0">
                <a:latin typeface="Raleway"/>
                <a:ea typeface="Raleway"/>
                <a:cs typeface="Raleway"/>
                <a:sym typeface="Raleway"/>
              </a:rPr>
              <a:t>, conforme o diagrama a seguir</a:t>
            </a:r>
            <a:endParaRPr sz="30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" name="Google Shape;916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"/>
            <a:ext cx="9144000" cy="697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Raleway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de Oliveira Dias</dc:creator>
  <cp:lastModifiedBy>Antonio de Oliveira Dias</cp:lastModifiedBy>
  <cp:revision>1</cp:revision>
  <dcterms:created xsi:type="dcterms:W3CDTF">2021-03-20T00:08:25Z</dcterms:created>
  <dcterms:modified xsi:type="dcterms:W3CDTF">2021-03-20T00:09:32Z</dcterms:modified>
</cp:coreProperties>
</file>