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3A2"/>
    <a:srgbClr val="271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/>
    <p:restoredTop sz="74726"/>
  </p:normalViewPr>
  <p:slideViewPr>
    <p:cSldViewPr snapToGrid="0" snapToObjects="1">
      <p:cViewPr>
        <p:scale>
          <a:sx n="160" d="100"/>
          <a:sy n="160" d="100"/>
        </p:scale>
        <p:origin x="2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smtClean="0"/>
              <a:t>-email-design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Moiré </a:t>
            </a:r>
            <a:r>
              <a:rPr lang="fr-FR" dirty="0" err="1" smtClean="0"/>
              <a:t>effect</a:t>
            </a:r>
            <a:r>
              <a:rPr lang="fr-FR" dirty="0" smtClean="0"/>
              <a:t> / </a:t>
            </a:r>
            <a:r>
              <a:rPr lang="fr-FR" dirty="0" err="1" smtClean="0"/>
              <a:t>cluttered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Gros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barplot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degueulasse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/>
              </a:rPr>
              <a:t> </a:t>
            </a:r>
            <a:r>
              <a:rPr lang="fr-FR" baseline="0" dirty="0" err="1" smtClean="0">
                <a:sym typeface="Wingdings"/>
              </a:rPr>
              <a:t>lollipop</a:t>
            </a:r>
            <a:r>
              <a:rPr lang="fr-FR" baseline="0" dirty="0" smtClean="0">
                <a:sym typeface="Wingdings"/>
              </a:rPr>
              <a:t> </a:t>
            </a:r>
            <a:r>
              <a:rPr lang="fr-FR" baseline="0" dirty="0" err="1" smtClean="0">
                <a:sym typeface="Wingdings"/>
              </a:rPr>
              <a:t>instead</a:t>
            </a:r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stacked</a:t>
            </a:r>
            <a:r>
              <a:rPr lang="fr-FR" dirty="0" smtClean="0"/>
              <a:t> area </a:t>
            </a:r>
            <a:r>
              <a:rPr lang="fr-FR" dirty="0" err="1" smtClean="0"/>
              <a:t>graphics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About aspect ratio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>
                <a:solidFill>
                  <a:schemeClr val="bg1"/>
                </a:solidFill>
              </a:rPr>
              <a:t>A</a:t>
            </a:r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623467" y="57693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390489" y="1292393"/>
            <a:ext cx="2819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smtClean="0">
                <a:solidFill>
                  <a:schemeClr val="bg1"/>
                </a:solidFill>
              </a:rPr>
              <a:t>2 + 2 = 5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900113" y="1597093"/>
            <a:ext cx="1800225" cy="4062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Moiré </a:t>
            </a:r>
            <a:r>
              <a:rPr lang="fr-FR" dirty="0" err="1"/>
              <a:t>effect</a:t>
            </a:r>
            <a:r>
              <a:rPr lang="fr-FR" dirty="0"/>
              <a:t> / </a:t>
            </a:r>
            <a:r>
              <a:rPr lang="fr-FR" dirty="0" err="1"/>
              <a:t>cluttered</a:t>
            </a:r>
            <a:r>
              <a:rPr lang="fr-FR" dirty="0"/>
              <a:t> </a:t>
            </a:r>
            <a:r>
              <a:rPr lang="fr-FR" dirty="0" err="1"/>
              <a:t>barplot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Gros </a:t>
            </a:r>
            <a:r>
              <a:rPr lang="fr-FR" dirty="0" err="1"/>
              <a:t>barplot</a:t>
            </a:r>
            <a:r>
              <a:rPr lang="fr-FR" dirty="0"/>
              <a:t> </a:t>
            </a:r>
            <a:r>
              <a:rPr lang="fr-FR" dirty="0" err="1"/>
              <a:t>degueulasse</a:t>
            </a:r>
            <a:r>
              <a:rPr lang="fr-FR" dirty="0"/>
              <a:t> </a:t>
            </a:r>
            <a:r>
              <a:rPr lang="fr-FR" dirty="0">
                <a:sym typeface="Wingdings"/>
              </a:rPr>
              <a:t> </a:t>
            </a:r>
            <a:r>
              <a:rPr lang="fr-FR" dirty="0" err="1">
                <a:sym typeface="Wingdings"/>
              </a:rPr>
              <a:t>lollipop</a:t>
            </a:r>
            <a:r>
              <a:rPr lang="fr-FR" dirty="0">
                <a:sym typeface="Wingdings"/>
              </a:rPr>
              <a:t> </a:t>
            </a:r>
            <a:r>
              <a:rPr lang="fr-FR" dirty="0" err="1">
                <a:sym typeface="Wingdings"/>
              </a:rPr>
              <a:t>instead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020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5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6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6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12679</TotalTime>
  <Words>90</Words>
  <Application>Microsoft Macintosh PowerPoint</Application>
  <PresentationFormat>Personnalisé</PresentationFormat>
  <Paragraphs>24</Paragraphs>
  <Slides>17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Wingdings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Utilisateur de Microsoft Office</cp:lastModifiedBy>
  <cp:revision>17</cp:revision>
  <dcterms:created xsi:type="dcterms:W3CDTF">2018-05-03T08:15:25Z</dcterms:created>
  <dcterms:modified xsi:type="dcterms:W3CDTF">2018-05-15T00:23:01Z</dcterms:modified>
</cp:coreProperties>
</file>