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77829"/>
  </p:normalViewPr>
  <p:slideViewPr>
    <p:cSldViewPr snapToGrid="0" snapToObjects="1">
      <p:cViewPr>
        <p:scale>
          <a:sx n="140" d="100"/>
          <a:sy n="140" d="100"/>
        </p:scale>
        <p:origin x="5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smtClean="0"/>
              <a:t>/blog/fun-with-statistics/beware-the-radar-chart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39285</TotalTime>
  <Words>225</Words>
  <Application>Microsoft Macintosh PowerPoint</Application>
  <PresentationFormat>Custom</PresentationFormat>
  <Paragraphs>69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2018-05-03T08:15:25Z</dcterms:created>
  <dcterms:modified xsi:type="dcterms:W3CDTF">2018-06-07T23:17:19Z</dcterms:modified>
</cp:coreProperties>
</file>