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  <p:sldId id="297" r:id="rId34"/>
    <p:sldId id="298" r:id="rId35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77829"/>
  </p:normalViewPr>
  <p:slideViewPr>
    <p:cSldViewPr snapToGrid="0" snapToObjects="1">
      <p:cViewPr>
        <p:scale>
          <a:sx n="180" d="100"/>
          <a:sy n="180" d="100"/>
        </p:scale>
        <p:origin x="49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/ Simpson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 your graphic!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Moiré effect = too many big bars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49426</TotalTime>
  <Words>249</Words>
  <Application>Microsoft Macintosh PowerPoint</Application>
  <PresentationFormat>Custom</PresentationFormat>
  <Paragraphs>77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2018-05-03T08:15:25Z</dcterms:created>
  <dcterms:modified xsi:type="dcterms:W3CDTF">2018-06-18T07:50:07Z</dcterms:modified>
</cp:coreProperties>
</file>