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  <p:sldId id="295" r:id="rId32"/>
    <p:sldId id="296" r:id="rId33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3"/>
    <p:restoredTop sz="77793"/>
  </p:normalViewPr>
  <p:slideViewPr>
    <p:cSldViewPr snapToGrid="0" snapToObjects="1">
      <p:cViewPr>
        <p:scale>
          <a:sx n="180" d="100"/>
          <a:sy n="180" d="100"/>
        </p:scale>
        <p:origin x="355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Mind the </a:t>
            </a:r>
            <a:r>
              <a:rPr lang="en-US" dirty="0" err="1" smtClean="0"/>
              <a:t>heatmap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3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your group </a:t>
            </a:r>
            <a:r>
              <a:rPr lang="en-US" smtClean="0"/>
              <a:t>/ Simpson</a:t>
            </a:r>
            <a:r>
              <a:rPr lang="en-US" baseline="0" smtClean="0"/>
              <a:t> effect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33" name="Group 32"/>
          <p:cNvGrpSpPr/>
          <p:nvPr/>
        </p:nvGrpSpPr>
        <p:grpSpPr>
          <a:xfrm>
            <a:off x="466344" y="432391"/>
            <a:ext cx="2716335" cy="2658281"/>
            <a:chOff x="466344" y="432391"/>
            <a:chExt cx="2716335" cy="26582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rot="2925618">
            <a:off x="480520" y="471085"/>
            <a:ext cx="2716335" cy="2658281"/>
            <a:chOff x="466344" y="432391"/>
            <a:chExt cx="2716335" cy="26582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800229" y="432391"/>
              <a:ext cx="0" cy="2658281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66344" y="1800225"/>
              <a:ext cx="2716335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Freeform 37"/>
          <p:cNvSpPr/>
          <p:nvPr/>
        </p:nvSpPr>
        <p:spPr>
          <a:xfrm>
            <a:off x="503274" y="552893"/>
            <a:ext cx="2459666" cy="2452577"/>
          </a:xfrm>
          <a:custGeom>
            <a:avLst/>
            <a:gdLst>
              <a:gd name="connsiteX0" fmla="*/ 1297173 w 2459666"/>
              <a:gd name="connsiteY0" fmla="*/ 0 h 2452577"/>
              <a:gd name="connsiteX1" fmla="*/ 1481470 w 2459666"/>
              <a:gd name="connsiteY1" fmla="*/ 1084521 h 2452577"/>
              <a:gd name="connsiteX2" fmla="*/ 2459666 w 2459666"/>
              <a:gd name="connsiteY2" fmla="*/ 1240465 h 2452577"/>
              <a:gd name="connsiteX3" fmla="*/ 1672856 w 2459666"/>
              <a:gd name="connsiteY3" fmla="*/ 1694121 h 2452577"/>
              <a:gd name="connsiteX4" fmla="*/ 1304261 w 2459666"/>
              <a:gd name="connsiteY4" fmla="*/ 2452577 h 2452577"/>
              <a:gd name="connsiteX5" fmla="*/ 992373 w 2459666"/>
              <a:gd name="connsiteY5" fmla="*/ 1509823 h 2452577"/>
              <a:gd name="connsiteX6" fmla="*/ 0 w 2459666"/>
              <a:gd name="connsiteY6" fmla="*/ 1247554 h 2452577"/>
              <a:gd name="connsiteX7" fmla="*/ 956931 w 2459666"/>
              <a:gd name="connsiteY7" fmla="*/ 893135 h 2452577"/>
              <a:gd name="connsiteX8" fmla="*/ 1297173 w 2459666"/>
              <a:gd name="connsiteY8" fmla="*/ 0 h 245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9666" h="2452577">
                <a:moveTo>
                  <a:pt x="1297173" y="0"/>
                </a:moveTo>
                <a:lnTo>
                  <a:pt x="1481470" y="1084521"/>
                </a:lnTo>
                <a:lnTo>
                  <a:pt x="2459666" y="1240465"/>
                </a:lnTo>
                <a:lnTo>
                  <a:pt x="1672856" y="1694121"/>
                </a:lnTo>
                <a:lnTo>
                  <a:pt x="1304261" y="2452577"/>
                </a:lnTo>
                <a:lnTo>
                  <a:pt x="992373" y="1509823"/>
                </a:lnTo>
                <a:lnTo>
                  <a:pt x="0" y="1247554"/>
                </a:lnTo>
                <a:lnTo>
                  <a:pt x="956931" y="893135"/>
                </a:lnTo>
                <a:lnTo>
                  <a:pt x="1297173" y="0"/>
                </a:lnTo>
                <a:close/>
              </a:path>
            </a:pathLst>
          </a:custGeom>
          <a:solidFill>
            <a:schemeClr val="bg1">
              <a:alpha val="65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04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49383</TotalTime>
  <Words>236</Words>
  <Application>Microsoft Macintosh PowerPoint</Application>
  <PresentationFormat>Custom</PresentationFormat>
  <Paragraphs>73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58</cp:revision>
  <dcterms:created xsi:type="dcterms:W3CDTF">2018-05-03T08:15:25Z</dcterms:created>
  <dcterms:modified xsi:type="dcterms:W3CDTF">2018-06-14T23:35:48Z</dcterms:modified>
</cp:coreProperties>
</file>