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5073"/>
  </p:normalViewPr>
  <p:slideViewPr>
    <p:cSldViewPr snapToGrid="0" snapToObjects="1">
      <p:cViewPr varScale="1">
        <p:scale>
          <a:sx n="81" d="100"/>
          <a:sy n="8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50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60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29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1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16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26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7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1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38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5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37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E5E4-11FF-E44E-AC7F-6D1DCFA5228E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49E7-73B5-774E-825A-F815B88791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4261"/>
            <a:ext cx="12192000" cy="102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4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116"/>
            <a:ext cx="2783274" cy="171583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03" y="170116"/>
            <a:ext cx="2184708" cy="16229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383" y="174445"/>
            <a:ext cx="2683606" cy="16186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124" y="4597558"/>
            <a:ext cx="3208218" cy="154662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3861" y="170116"/>
            <a:ext cx="2777481" cy="162296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90" y="2106606"/>
            <a:ext cx="3055377" cy="143494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4763" y="2037571"/>
            <a:ext cx="3882023" cy="141013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3861" y="2037571"/>
            <a:ext cx="2207288" cy="208104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3975099"/>
            <a:ext cx="3975100" cy="21018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7312" y="3779535"/>
            <a:ext cx="3473012" cy="252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r 6"/>
          <p:cNvGrpSpPr/>
          <p:nvPr/>
        </p:nvGrpSpPr>
        <p:grpSpPr>
          <a:xfrm>
            <a:off x="-362605" y="-433241"/>
            <a:ext cx="12932978" cy="8898339"/>
            <a:chOff x="-362605" y="-433241"/>
            <a:chExt cx="12932978" cy="889833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alphaModFix amt="25000"/>
            </a:blip>
            <a:stretch>
              <a:fillRect/>
            </a:stretch>
          </p:blipFill>
          <p:spPr>
            <a:xfrm rot="20277133">
              <a:off x="6470362" y="-433241"/>
              <a:ext cx="6100011" cy="6858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tretch>
              <a:fillRect/>
            </a:stretch>
          </p:blipFill>
          <p:spPr>
            <a:xfrm rot="20277133">
              <a:off x="1062193" y="1607098"/>
              <a:ext cx="6153084" cy="6858000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>
              <a:alphaModFix amt="24000"/>
            </a:blip>
            <a:stretch>
              <a:fillRect/>
            </a:stretch>
          </p:blipFill>
          <p:spPr>
            <a:xfrm rot="20277133">
              <a:off x="-362605" y="324347"/>
              <a:ext cx="5596758" cy="2680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48542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11984</TotalTime>
  <Words>0</Words>
  <Application>Microsoft Macintosh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5</cp:revision>
  <dcterms:created xsi:type="dcterms:W3CDTF">2018-05-24T10:47:32Z</dcterms:created>
  <dcterms:modified xsi:type="dcterms:W3CDTF">2018-06-02T08:25:59Z</dcterms:modified>
</cp:coreProperties>
</file>