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648"/>
  </p:normalViewPr>
  <p:slideViewPr>
    <p:cSldViewPr snapToGrid="0" snapToObjects="1">
      <p:cViewPr varScale="1">
        <p:scale>
          <a:sx n="126" d="100"/>
          <a:sy n="126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F5170-31E1-9941-B759-7113DA060E2B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3B21E-7500-F243-A508-4C47D2AF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1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2E79-D1E5-E645-A33C-56FC363DE5B0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0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2E79-D1E5-E645-A33C-56FC363DE5B0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8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2E79-D1E5-E645-A33C-56FC363DE5B0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2E79-D1E5-E645-A33C-56FC363DE5B0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9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2E79-D1E5-E645-A33C-56FC363DE5B0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2E79-D1E5-E645-A33C-56FC363DE5B0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4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2E79-D1E5-E645-A33C-56FC363DE5B0}" type="datetimeFigureOut">
              <a:rPr lang="en-US" smtClean="0"/>
              <a:t>11/9/18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7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2E79-D1E5-E645-A33C-56FC363DE5B0}" type="datetimeFigureOut">
              <a:rPr lang="en-US" smtClean="0"/>
              <a:t>11/9/18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2E79-D1E5-E645-A33C-56FC363DE5B0}" type="datetimeFigureOut">
              <a:rPr lang="en-US" smtClean="0"/>
              <a:t>11/9/18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7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2E79-D1E5-E645-A33C-56FC363DE5B0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2E79-D1E5-E645-A33C-56FC363DE5B0}" type="datetimeFigureOut">
              <a:rPr lang="en-US" smtClean="0"/>
              <a:t>11/9/18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8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32E79-D1E5-E645-A33C-56FC363DE5B0}" type="datetimeFigureOut">
              <a:rPr lang="en-US" smtClean="0"/>
              <a:t>11/9/18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501E2-CA75-A043-BEA5-DDADAF5D9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6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4720" y="1849120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From Data to Viz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4720" y="1849120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Who I 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1920" y="2123440"/>
            <a:ext cx="1818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dataset</a:t>
            </a:r>
          </a:p>
          <a:p>
            <a:r>
              <a:rPr lang="en-US" dirty="0" smtClean="0"/>
              <a:t>-</a:t>
            </a:r>
          </a:p>
          <a:p>
            <a:r>
              <a:rPr lang="en-US" dirty="0" smtClean="0"/>
              <a:t>-</a:t>
            </a:r>
          </a:p>
          <a:p>
            <a:r>
              <a:rPr lang="en-US" dirty="0" smtClean="0"/>
              <a:t>-</a:t>
            </a:r>
          </a:p>
          <a:p>
            <a:r>
              <a:rPr lang="en-US" dirty="0" smtClean="0"/>
              <a:t>-</a:t>
            </a:r>
          </a:p>
          <a:p>
            <a:r>
              <a:rPr lang="en-US" dirty="0" smtClean="0"/>
              <a:t>-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45600" y="2658010"/>
            <a:ext cx="18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An horrible chart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18760" y="2381011"/>
            <a:ext cx="181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 you think I should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6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560" y="2397760"/>
            <a:ext cx="181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What you can do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64560" y="2407920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</a:t>
            </a:r>
            <a:r>
              <a:rPr lang="en-US" smtClean="0"/>
              <a:t>you should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1280" y="2407920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caveat to avoid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72320" y="2397760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do 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46040" y="6488668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 parts of the talk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652810"/>
            <a:ext cx="234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Looking for a chart for your data 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1840" y="2908330"/>
            <a:ext cx="1513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Classification of data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Obvious example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Harder example</a:t>
            </a:r>
          </a:p>
          <a:p>
            <a:pPr marL="171450" indent="-171450">
              <a:buFontTx/>
              <a:buChar char="-"/>
            </a:pPr>
            <a:endParaRPr lang="en-US" sz="1200" dirty="0" smtClean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May be obvious for us, but actually most of the chart types are unknown!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>
                <a:sym typeface="Wingdings"/>
              </a:rPr>
              <a:t> final: show the poster</a:t>
            </a:r>
            <a:endParaRPr lang="en-US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708400" y="2908330"/>
            <a:ext cx="1513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Depends on the story -&gt; what message are you trying to convey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Depends on the data: possible to have same format, same question, but shape are different and don’t work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672320" y="2908330"/>
            <a:ext cx="1513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Show the line with all existing tools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smtClean="0"/>
              <a:t>R </a:t>
            </a:r>
            <a:r>
              <a:rPr lang="mr-IN" sz="1200" dirty="0" smtClean="0"/>
              <a:t>–</a:t>
            </a:r>
            <a:r>
              <a:rPr lang="en-US" sz="1200" dirty="0" smtClean="0"/>
              <a:t> Python </a:t>
            </a:r>
            <a:r>
              <a:rPr lang="mr-IN" sz="1200" dirty="0" smtClean="0"/>
              <a:t>–</a:t>
            </a:r>
            <a:r>
              <a:rPr lang="en-US" sz="1200" dirty="0" smtClean="0"/>
              <a:t> D3 demo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64960" y="2954497"/>
            <a:ext cx="1513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 smtClean="0"/>
              <a:t>Showing something like 10 caveats, asking to people what’s wrong with it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35004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72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42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1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142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2018-11-08T22:29:41Z</dcterms:created>
  <dcterms:modified xsi:type="dcterms:W3CDTF">2018-11-08T22:43:44Z</dcterms:modified>
</cp:coreProperties>
</file>