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1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1A854-9442-3F41-812D-25808C338DFA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A5D83-734E-A147-BEB8-A7393BE5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CD0F-DF57-A043-A3A1-784F45FD0F33}" type="datetimeFigureOut">
              <a:rPr lang="en-US" smtClean="0"/>
              <a:t>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EFCC2-0B28-9749-940F-2C9F251E2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0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3" y="2879145"/>
            <a:ext cx="3247683" cy="3743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75" y="2887951"/>
            <a:ext cx="3262851" cy="37669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8" y="2914650"/>
            <a:ext cx="3247683" cy="37433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18" y="351592"/>
            <a:ext cx="1903133" cy="2203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875" y="442913"/>
            <a:ext cx="1951397" cy="20647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9" y="351591"/>
            <a:ext cx="2288761" cy="21560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90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2018-02-28T05:49:29Z</dcterms:created>
  <dcterms:modified xsi:type="dcterms:W3CDTF">2018-02-28T05:56:45Z</dcterms:modified>
</cp:coreProperties>
</file>