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1"/>
  </p:normalViewPr>
  <p:slideViewPr>
    <p:cSldViewPr snapToGrid="0" snapToObjects="1">
      <p:cViewPr varScale="1">
        <p:scale>
          <a:sx n="65" d="100"/>
          <a:sy n="65" d="100"/>
        </p:scale>
        <p:origin x="346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4183-22A1-D945-815B-855CDCE170B0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CB64-AAE1-724A-81D5-222EB135D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4183-22A1-D945-815B-855CDCE170B0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CB64-AAE1-724A-81D5-222EB135D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4183-22A1-D945-815B-855CDCE170B0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CB64-AAE1-724A-81D5-222EB135D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4183-22A1-D945-815B-855CDCE170B0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CB64-AAE1-724A-81D5-222EB135D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4183-22A1-D945-815B-855CDCE170B0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CB64-AAE1-724A-81D5-222EB135D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4183-22A1-D945-815B-855CDCE170B0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CB64-AAE1-724A-81D5-222EB135D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4183-22A1-D945-815B-855CDCE170B0}" type="datetimeFigureOut">
              <a:rPr lang="en-US" smtClean="0"/>
              <a:t>2/28/18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CB64-AAE1-724A-81D5-222EB135D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4183-22A1-D945-815B-855CDCE170B0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CB64-AAE1-724A-81D5-222EB135D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4183-22A1-D945-815B-855CDCE170B0}" type="datetimeFigureOut">
              <a:rPr lang="en-US" smtClean="0"/>
              <a:t>2/28/18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CB64-AAE1-724A-81D5-222EB135D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4183-22A1-D945-815B-855CDCE170B0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CB64-AAE1-724A-81D5-222EB135D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4183-22A1-D945-815B-855CDCE170B0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CB64-AAE1-724A-81D5-222EB135D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C4183-22A1-D945-815B-855CDCE170B0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0CB64-AAE1-724A-81D5-222EB135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473873" y="5923347"/>
            <a:ext cx="2036676" cy="557516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469117" y="3802675"/>
            <a:ext cx="2046188" cy="56103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491566" y="1657545"/>
            <a:ext cx="2036676" cy="557516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852" y="551956"/>
            <a:ext cx="2256718" cy="2409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042204" y="9416372"/>
            <a:ext cx="1756919" cy="276869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096883" y="9337463"/>
            <a:ext cx="1756920" cy="292650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579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2018-02-28T05:56:52Z</dcterms:created>
  <dcterms:modified xsi:type="dcterms:W3CDTF">2018-02-28T06:03:28Z</dcterms:modified>
</cp:coreProperties>
</file>