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90" r:id="rId27"/>
    <p:sldId id="285" r:id="rId28"/>
    <p:sldId id="291" r:id="rId29"/>
    <p:sldId id="292" r:id="rId30"/>
    <p:sldId id="293" r:id="rId31"/>
    <p:sldId id="295" r:id="rId32"/>
    <p:sldId id="296" r:id="rId33"/>
    <p:sldId id="297" r:id="rId34"/>
    <p:sldId id="299" r:id="rId35"/>
    <p:sldId id="298" r:id="rId36"/>
    <p:sldId id="300" r:id="rId37"/>
    <p:sldId id="302" r:id="rId38"/>
    <p:sldId id="303" r:id="rId39"/>
  </p:sldIdLst>
  <p:sldSz cx="3600450" cy="3600450"/>
  <p:notesSz cx="6858000" cy="9144000"/>
  <p:defaultTextStyle>
    <a:defPPr>
      <a:defRPr lang="en-US"/>
    </a:defPPr>
    <a:lvl1pPr marL="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78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56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338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118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389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67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45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234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1569"/>
    <a:srgbClr val="69B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9"/>
    <p:restoredTop sz="77829"/>
  </p:normalViewPr>
  <p:slideViewPr>
    <p:cSldViewPr snapToGrid="0" snapToObjects="1">
      <p:cViewPr>
        <p:scale>
          <a:sx n="135" d="100"/>
          <a:sy n="135" d="100"/>
        </p:scale>
        <p:origin x="368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C25AE-20FD-CA4A-8C80-D7AD6B352ECC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1F866-C993-A644-BA4C-5AD247E4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7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1pPr>
    <a:lvl2pPr marL="17278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2pPr>
    <a:lvl3pPr marL="34556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3pPr>
    <a:lvl4pPr marL="518338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4pPr>
    <a:lvl5pPr marL="691118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5pPr>
    <a:lvl6pPr marL="86389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6pPr>
    <a:lvl7pPr marL="103667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7pPr>
    <a:lvl8pPr marL="120945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8pPr>
    <a:lvl9pPr marL="1382234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Mind the </a:t>
            </a:r>
            <a:r>
              <a:rPr lang="en-US" dirty="0" err="1" smtClean="0"/>
              <a:t>heatmap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33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Circular</a:t>
            </a:r>
            <a:r>
              <a:rPr lang="fr-FR" dirty="0" smtClean="0"/>
              <a:t> </a:t>
            </a:r>
            <a:r>
              <a:rPr lang="fr-FR" dirty="0" err="1" smtClean="0"/>
              <a:t>barplot</a:t>
            </a:r>
            <a:r>
              <a:rPr lang="fr-FR" dirty="0" smtClean="0"/>
              <a:t>?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deform</a:t>
            </a:r>
            <a:r>
              <a:rPr lang="fr-FR" dirty="0" smtClean="0"/>
              <a:t> to </a:t>
            </a:r>
            <a:r>
              <a:rPr lang="fr-FR" dirty="0" err="1" smtClean="0"/>
              <a:t>mush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bar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26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3D: are </a:t>
            </a:r>
            <a:r>
              <a:rPr lang="fr-FR" dirty="0" err="1" smtClean="0"/>
              <a:t>you</a:t>
            </a:r>
            <a:r>
              <a:rPr lang="fr-FR" dirty="0" smtClean="0"/>
              <a:t> sure?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26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Aspect ratio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38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stacking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7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viewer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mental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arithmetic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fr-FR" dirty="0">
              <a:effectLst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10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hard to read bubble sizes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4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Grouped</a:t>
            </a:r>
            <a:r>
              <a:rPr lang="fr-FR" dirty="0" smtClean="0"/>
              <a:t> </a:t>
            </a:r>
            <a:r>
              <a:rPr lang="fr-FR" dirty="0" err="1" smtClean="0"/>
              <a:t>barplot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grouped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98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Just </a:t>
            </a:r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useless</a:t>
            </a:r>
            <a:r>
              <a:rPr lang="fr-FR" dirty="0" smtClean="0"/>
              <a:t>: </a:t>
            </a:r>
            <a:r>
              <a:rPr lang="fr-FR" dirty="0" err="1" smtClean="0"/>
              <a:t>decluttered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http://</a:t>
            </a:r>
            <a:r>
              <a:rPr lang="fr-FR" dirty="0" err="1" smtClean="0"/>
              <a:t>www.storytellingwithdata.com</a:t>
            </a:r>
            <a:r>
              <a:rPr lang="fr-FR" dirty="0" smtClean="0"/>
              <a:t>/blog/2017/3/29/</a:t>
            </a:r>
            <a:r>
              <a:rPr lang="fr-FR" dirty="0" err="1" smtClean="0"/>
              <a:t>declutter</a:t>
            </a:r>
            <a:r>
              <a:rPr lang="fr-FR" dirty="0" smtClean="0"/>
              <a:t>-</a:t>
            </a:r>
            <a:r>
              <a:rPr lang="fr-FR" dirty="0" err="1" smtClean="0"/>
              <a:t>this</a:t>
            </a:r>
            <a:r>
              <a:rPr lang="fr-FR" dirty="0" smtClean="0"/>
              <a:t>-graph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2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Probleme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side</a:t>
            </a:r>
            <a:r>
              <a:rPr lang="fr-FR" dirty="0" smtClean="0"/>
              <a:t> </a:t>
            </a:r>
            <a:r>
              <a:rPr lang="fr-FR" dirty="0" err="1" smtClean="0"/>
              <a:t>legend</a:t>
            </a:r>
            <a:endParaRPr lang="fr-FR" dirty="0" smtClean="0"/>
          </a:p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twice</a:t>
            </a:r>
            <a:r>
              <a:rPr lang="fr-FR" dirty="0" smtClean="0"/>
              <a:t> in the </a:t>
            </a:r>
            <a:r>
              <a:rPr lang="fr-FR" dirty="0" err="1" smtClean="0"/>
              <a:t>legend</a:t>
            </a:r>
            <a:r>
              <a:rPr lang="fr-FR" dirty="0" smtClean="0"/>
              <a:t>.</a:t>
            </a:r>
          </a:p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La légende sur le coté c’est chiant</a:t>
            </a:r>
            <a:r>
              <a:rPr lang="fr-FR" baseline="0" dirty="0" smtClean="0"/>
              <a:t> de faire des aller retours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83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inconsistency</a:t>
            </a:r>
            <a:r>
              <a:rPr lang="fr-FR" dirty="0" smtClean="0"/>
              <a:t> </a:t>
            </a:r>
            <a:r>
              <a:rPr lang="fr-FR" dirty="0" err="1" smtClean="0"/>
              <a:t>among</a:t>
            </a:r>
            <a:r>
              <a:rPr lang="fr-FR" dirty="0" smtClean="0"/>
              <a:t> </a:t>
            </a:r>
            <a:r>
              <a:rPr lang="fr-FR" dirty="0" err="1" smtClean="0"/>
              <a:t>graphic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www.autodeskresearch.com</a:t>
            </a:r>
            <a:r>
              <a:rPr lang="en-US" dirty="0" smtClean="0"/>
              <a:t>/publications/</a:t>
            </a:r>
            <a:r>
              <a:rPr lang="en-US" dirty="0" err="1" smtClean="0"/>
              <a:t>samestats</a:t>
            </a:r>
            <a:endParaRPr lang="en-US" dirty="0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93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Radar chart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blog.scottlogic.com</a:t>
            </a:r>
            <a:r>
              <a:rPr lang="en-US" dirty="0" smtClean="0"/>
              <a:t>/2011/09/23/a-critique-of-radar-</a:t>
            </a:r>
            <a:r>
              <a:rPr lang="en-US" dirty="0" err="1" smtClean="0"/>
              <a:t>charts.html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blog.minitab.com</a:t>
            </a:r>
            <a:r>
              <a:rPr lang="en-US" dirty="0" smtClean="0"/>
              <a:t>/blog/fun-with-statistics/beware-the-radar-chart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63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your group / Simpson</a:t>
            </a:r>
            <a:r>
              <a:rPr lang="en-US" baseline="0" dirty="0" smtClean="0"/>
              <a:t>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56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Annotate your graphic!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31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Moiré effect = too many big bars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864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Choropleth and normalization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79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read log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220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read log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38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4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Improper intervals or units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gros</a:t>
            </a:r>
            <a:r>
              <a:rPr lang="en-US" smtClean="0"/>
              <a:t> X axis fait 2001, 2002, 2010,</a:t>
            </a:r>
            <a:r>
              <a:rPr lang="en-US" baseline="0" smtClean="0"/>
              <a:t>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4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See</a:t>
            </a:r>
            <a:r>
              <a:rPr lang="fr-FR" dirty="0" smtClean="0"/>
              <a:t> http://</a:t>
            </a:r>
            <a:r>
              <a:rPr lang="fr-FR" dirty="0" err="1" smtClean="0"/>
              <a:t>viz.wtf</a:t>
            </a:r>
            <a:r>
              <a:rPr lang="fr-FR" dirty="0" smtClean="0"/>
              <a:t>/post/170949426657/new-marketing-email-</a:t>
            </a:r>
            <a:r>
              <a:rPr lang="fr-FR" dirty="0" err="1" smtClean="0"/>
              <a:t>from</a:t>
            </a:r>
            <a:r>
              <a:rPr lang="fr-FR" dirty="0" smtClean="0"/>
              <a:t>-</a:t>
            </a:r>
            <a:r>
              <a:rPr lang="fr-FR" dirty="0" err="1" smtClean="0"/>
              <a:t>google</a:t>
            </a:r>
            <a:r>
              <a:rPr lang="fr-FR" dirty="0" smtClean="0"/>
              <a:t>-email-design</a:t>
            </a:r>
            <a:r>
              <a:rPr lang="fr-FR" baseline="0" dirty="0" smtClean="0"/>
              <a:t> pour un </a:t>
            </a:r>
            <a:r>
              <a:rPr lang="fr-FR" baseline="0" dirty="0" err="1" smtClean="0"/>
              <a:t>doghnut</a:t>
            </a:r>
            <a:r>
              <a:rPr lang="fr-FR" baseline="0" dirty="0" smtClean="0"/>
              <a:t> trompeur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9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Number</a:t>
            </a:r>
            <a:r>
              <a:rPr lang="fr-FR" baseline="0" dirty="0" smtClean="0"/>
              <a:t> must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true</a:t>
            </a:r>
            <a:r>
              <a:rPr lang="fr-FR" baseline="0" dirty="0" smtClean="0"/>
              <a:t>, double check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graph</a:t>
            </a:r>
          </a:p>
          <a:p>
            <a:r>
              <a:rPr lang="fr-FR" baseline="0" dirty="0" smtClean="0"/>
              <a:t>Most of the </a:t>
            </a:r>
            <a:r>
              <a:rPr lang="fr-FR" baseline="0" dirty="0" err="1" smtClean="0"/>
              <a:t>wtf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viz</a:t>
            </a:r>
            <a:r>
              <a:rPr lang="fr-FR" baseline="0" dirty="0" smtClean="0"/>
              <a:t> come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problem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Sum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percentage</a:t>
            </a:r>
            <a:r>
              <a:rPr lang="fr-FR" baseline="0" dirty="0" smtClean="0"/>
              <a:t> != 100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Number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does</a:t>
            </a:r>
            <a:r>
              <a:rPr lang="fr-FR" baseline="0" dirty="0" smtClean="0"/>
              <a:t> not match </a:t>
            </a:r>
            <a:r>
              <a:rPr lang="fr-FR" baseline="0" dirty="0" err="1" smtClean="0"/>
              <a:t>shape</a:t>
            </a:r>
            <a:r>
              <a:rPr lang="fr-FR" baseline="0" dirty="0" smtClean="0"/>
              <a:t>: </a:t>
            </a:r>
          </a:p>
          <a:p>
            <a:pPr marL="862568" lvl="4" indent="-171450">
              <a:buFontTx/>
              <a:buChar char="-"/>
            </a:pPr>
            <a:r>
              <a:rPr lang="fr-FR" baseline="0" dirty="0" smtClean="0"/>
              <a:t>http://</a:t>
            </a:r>
            <a:r>
              <a:rPr lang="fr-FR" baseline="0" dirty="0" err="1" smtClean="0"/>
              <a:t>viz.wtf</a:t>
            </a:r>
            <a:r>
              <a:rPr lang="fr-FR" baseline="0" dirty="0" smtClean="0"/>
              <a:t>/post/169392205697/</a:t>
            </a:r>
            <a:r>
              <a:rPr lang="fr-FR" baseline="0" dirty="0" err="1" smtClean="0"/>
              <a:t>fewer</a:t>
            </a:r>
            <a:r>
              <a:rPr lang="fr-FR" baseline="0" dirty="0" smtClean="0"/>
              <a:t>-people-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-have-a-hard-time-</a:t>
            </a:r>
            <a:r>
              <a:rPr lang="fr-FR" baseline="0" dirty="0" err="1" smtClean="0"/>
              <a:t>giving</a:t>
            </a:r>
            <a:r>
              <a:rPr lang="fr-FR" baseline="0" dirty="0" smtClean="0"/>
              <a:t>-up</a:t>
            </a:r>
          </a:p>
          <a:p>
            <a:pPr marL="862568" lvl="4" indent="-171450">
              <a:buFontTx/>
              <a:buChar char="-"/>
            </a:pPr>
            <a:r>
              <a:rPr lang="fr-FR" dirty="0" smtClean="0"/>
              <a:t>http://</a:t>
            </a:r>
            <a:r>
              <a:rPr lang="fr-FR" dirty="0" err="1" smtClean="0"/>
              <a:t>viz.wtf</a:t>
            </a:r>
            <a:r>
              <a:rPr lang="fr-FR" dirty="0" smtClean="0"/>
              <a:t>/post/170949426657/new-marketing-email-</a:t>
            </a:r>
            <a:r>
              <a:rPr lang="fr-FR" dirty="0" err="1" smtClean="0"/>
              <a:t>from</a:t>
            </a:r>
            <a:r>
              <a:rPr lang="fr-FR" dirty="0" smtClean="0"/>
              <a:t>-</a:t>
            </a:r>
            <a:r>
              <a:rPr lang="fr-FR" dirty="0" err="1" smtClean="0"/>
              <a:t>google</a:t>
            </a:r>
            <a:r>
              <a:rPr lang="fr-FR" dirty="0" smtClean="0"/>
              <a:t>-email-design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05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Circular </a:t>
            </a:r>
            <a:r>
              <a:rPr lang="en-US" dirty="0" err="1" smtClean="0"/>
              <a:t>barplot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blog.visme.co</a:t>
            </a:r>
            <a:r>
              <a:rPr lang="en-US" dirty="0" smtClean="0"/>
              <a:t>/types-of-graphs/</a:t>
            </a:r>
          </a:p>
          <a:p>
            <a:endParaRPr lang="en-US" dirty="0" smtClean="0"/>
          </a:p>
          <a:p>
            <a:r>
              <a:rPr lang="en-US" dirty="0" smtClean="0"/>
              <a:t>En version stack 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juste</a:t>
            </a:r>
            <a:r>
              <a:rPr lang="en-US" dirty="0" smtClean="0"/>
              <a:t> encore </a:t>
            </a:r>
            <a:r>
              <a:rPr lang="en-US" dirty="0" err="1" smtClean="0"/>
              <a:t>pire</a:t>
            </a:r>
            <a:r>
              <a:rPr lang="en-US" dirty="0" smtClean="0"/>
              <a:t> 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88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Scatterplot:</a:t>
            </a:r>
            <a:r>
              <a:rPr lang="en-US" baseline="0" dirty="0" smtClean="0"/>
              <a:t> if the points are ordered, you have to do a line plot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22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communicates</a:t>
            </a:r>
            <a:r>
              <a:rPr lang="fr-FR" dirty="0" smtClean="0"/>
              <a:t> no data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79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Bubble plot: mapping to radius</a:t>
            </a:r>
            <a:r>
              <a:rPr lang="en-US" baseline="0" dirty="0" smtClean="0"/>
              <a:t> or to area?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79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communicates</a:t>
            </a:r>
            <a:r>
              <a:rPr lang="fr-FR" dirty="0" smtClean="0"/>
              <a:t> no data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77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40" y="589242"/>
            <a:ext cx="3060384" cy="1253492"/>
          </a:xfrm>
        </p:spPr>
        <p:txBody>
          <a:bodyPr anchor="b"/>
          <a:lstStyle>
            <a:lvl1pPr algn="ctr">
              <a:defRPr sz="23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9" y="1891074"/>
            <a:ext cx="2700338" cy="869276"/>
          </a:xfrm>
        </p:spPr>
        <p:txBody>
          <a:bodyPr/>
          <a:lstStyle>
            <a:lvl1pPr marL="0" indent="0" algn="ctr">
              <a:buNone/>
              <a:defRPr sz="946"/>
            </a:lvl1pPr>
            <a:lvl2pPr marL="180068" indent="0" algn="ctr">
              <a:buNone/>
              <a:defRPr sz="790"/>
            </a:lvl2pPr>
            <a:lvl3pPr marL="360134" indent="0" algn="ctr">
              <a:buNone/>
              <a:defRPr sz="710"/>
            </a:lvl3pPr>
            <a:lvl4pPr marL="540202" indent="0" algn="ctr">
              <a:buNone/>
              <a:defRPr sz="630"/>
            </a:lvl4pPr>
            <a:lvl5pPr marL="720266" indent="0" algn="ctr">
              <a:buNone/>
              <a:defRPr sz="630"/>
            </a:lvl5pPr>
            <a:lvl6pPr marL="900334" indent="0" algn="ctr">
              <a:buNone/>
              <a:defRPr sz="630"/>
            </a:lvl6pPr>
            <a:lvl7pPr marL="1080402" indent="0" algn="ctr">
              <a:buNone/>
              <a:defRPr sz="630"/>
            </a:lvl7pPr>
            <a:lvl8pPr marL="1260466" indent="0" algn="ctr">
              <a:buNone/>
              <a:defRPr sz="630"/>
            </a:lvl8pPr>
            <a:lvl9pPr marL="1440536" indent="0" algn="ctr">
              <a:buNone/>
              <a:defRPr sz="63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7" y="191694"/>
            <a:ext cx="776346" cy="30512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4" y="191694"/>
            <a:ext cx="2284036" cy="30512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9" y="897617"/>
            <a:ext cx="3105390" cy="1497690"/>
          </a:xfrm>
        </p:spPr>
        <p:txBody>
          <a:bodyPr anchor="b"/>
          <a:lstStyle>
            <a:lvl1pPr>
              <a:defRPr sz="23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9" y="2409469"/>
            <a:ext cx="3105390" cy="787598"/>
          </a:xfrm>
        </p:spPr>
        <p:txBody>
          <a:bodyPr/>
          <a:lstStyle>
            <a:lvl1pPr marL="0" indent="0">
              <a:buNone/>
              <a:defRPr sz="946">
                <a:solidFill>
                  <a:schemeClr val="tx1"/>
                </a:solidFill>
              </a:defRPr>
            </a:lvl1pPr>
            <a:lvl2pPr marL="180068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2pPr>
            <a:lvl3pPr marL="360134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3pPr>
            <a:lvl4pPr marL="54020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26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334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40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46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5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5" y="958454"/>
            <a:ext cx="1530190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9" y="958454"/>
            <a:ext cx="1530190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5" y="191696"/>
            <a:ext cx="3105390" cy="6959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4" y="882610"/>
            <a:ext cx="1523160" cy="432556"/>
          </a:xfrm>
        </p:spPr>
        <p:txBody>
          <a:bodyPr anchor="b"/>
          <a:lstStyle>
            <a:lvl1pPr marL="0" indent="0">
              <a:buNone/>
              <a:defRPr sz="946" b="1"/>
            </a:lvl1pPr>
            <a:lvl2pPr marL="180068" indent="0">
              <a:buNone/>
              <a:defRPr sz="790" b="1"/>
            </a:lvl2pPr>
            <a:lvl3pPr marL="360134" indent="0">
              <a:buNone/>
              <a:defRPr sz="710" b="1"/>
            </a:lvl3pPr>
            <a:lvl4pPr marL="540202" indent="0">
              <a:buNone/>
              <a:defRPr sz="630" b="1"/>
            </a:lvl4pPr>
            <a:lvl5pPr marL="720266" indent="0">
              <a:buNone/>
              <a:defRPr sz="630" b="1"/>
            </a:lvl5pPr>
            <a:lvl6pPr marL="900334" indent="0">
              <a:buNone/>
              <a:defRPr sz="630" b="1"/>
            </a:lvl6pPr>
            <a:lvl7pPr marL="1080402" indent="0">
              <a:buNone/>
              <a:defRPr sz="630" b="1"/>
            </a:lvl7pPr>
            <a:lvl8pPr marL="1260466" indent="0">
              <a:buNone/>
              <a:defRPr sz="630" b="1"/>
            </a:lvl8pPr>
            <a:lvl9pPr marL="1440536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4" y="1315169"/>
            <a:ext cx="1523160" cy="19344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30" y="882610"/>
            <a:ext cx="1530660" cy="432556"/>
          </a:xfrm>
        </p:spPr>
        <p:txBody>
          <a:bodyPr anchor="b"/>
          <a:lstStyle>
            <a:lvl1pPr marL="0" indent="0">
              <a:buNone/>
              <a:defRPr sz="946" b="1"/>
            </a:lvl1pPr>
            <a:lvl2pPr marL="180068" indent="0">
              <a:buNone/>
              <a:defRPr sz="790" b="1"/>
            </a:lvl2pPr>
            <a:lvl3pPr marL="360134" indent="0">
              <a:buNone/>
              <a:defRPr sz="710" b="1"/>
            </a:lvl3pPr>
            <a:lvl4pPr marL="540202" indent="0">
              <a:buNone/>
              <a:defRPr sz="630" b="1"/>
            </a:lvl4pPr>
            <a:lvl5pPr marL="720266" indent="0">
              <a:buNone/>
              <a:defRPr sz="630" b="1"/>
            </a:lvl5pPr>
            <a:lvl6pPr marL="900334" indent="0">
              <a:buNone/>
              <a:defRPr sz="630" b="1"/>
            </a:lvl6pPr>
            <a:lvl7pPr marL="1080402" indent="0">
              <a:buNone/>
              <a:defRPr sz="630" b="1"/>
            </a:lvl7pPr>
            <a:lvl8pPr marL="1260466" indent="0">
              <a:buNone/>
              <a:defRPr sz="630" b="1"/>
            </a:lvl8pPr>
            <a:lvl9pPr marL="1440536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30" y="1315169"/>
            <a:ext cx="1530660" cy="19344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7/6/18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7/6/18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4" y="240033"/>
            <a:ext cx="1161240" cy="84010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6" y="518405"/>
            <a:ext cx="1822728" cy="2558654"/>
          </a:xfrm>
        </p:spPr>
        <p:txBody>
          <a:bodyPr/>
          <a:lstStyle>
            <a:lvl1pPr>
              <a:defRPr sz="1260"/>
            </a:lvl1pPr>
            <a:lvl2pPr>
              <a:defRPr sz="1102"/>
            </a:lvl2pPr>
            <a:lvl3pPr>
              <a:defRPr sz="946"/>
            </a:lvl3pPr>
            <a:lvl4pPr>
              <a:defRPr sz="790"/>
            </a:lvl4pPr>
            <a:lvl5pPr>
              <a:defRPr sz="790"/>
            </a:lvl5pPr>
            <a:lvl6pPr>
              <a:defRPr sz="790"/>
            </a:lvl6pPr>
            <a:lvl7pPr>
              <a:defRPr sz="790"/>
            </a:lvl7pPr>
            <a:lvl8pPr>
              <a:defRPr sz="790"/>
            </a:lvl8pPr>
            <a:lvl9pPr>
              <a:defRPr sz="7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4" y="1080136"/>
            <a:ext cx="1161240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68" indent="0">
              <a:buNone/>
              <a:defRPr sz="550"/>
            </a:lvl2pPr>
            <a:lvl3pPr marL="360134" indent="0">
              <a:buNone/>
              <a:defRPr sz="474"/>
            </a:lvl3pPr>
            <a:lvl4pPr marL="540202" indent="0">
              <a:buNone/>
              <a:defRPr sz="394"/>
            </a:lvl4pPr>
            <a:lvl5pPr marL="720266" indent="0">
              <a:buNone/>
              <a:defRPr sz="394"/>
            </a:lvl5pPr>
            <a:lvl6pPr marL="900334" indent="0">
              <a:buNone/>
              <a:defRPr sz="394"/>
            </a:lvl6pPr>
            <a:lvl7pPr marL="1080402" indent="0">
              <a:buNone/>
              <a:defRPr sz="394"/>
            </a:lvl7pPr>
            <a:lvl8pPr marL="1260466" indent="0">
              <a:buNone/>
              <a:defRPr sz="394"/>
            </a:lvl8pPr>
            <a:lvl9pPr marL="1440536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4" y="240033"/>
            <a:ext cx="1161240" cy="84010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6" y="518405"/>
            <a:ext cx="1822728" cy="2558654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68" indent="0">
              <a:buNone/>
              <a:defRPr sz="1102"/>
            </a:lvl2pPr>
            <a:lvl3pPr marL="360134" indent="0">
              <a:buNone/>
              <a:defRPr sz="946"/>
            </a:lvl3pPr>
            <a:lvl4pPr marL="540202" indent="0">
              <a:buNone/>
              <a:defRPr sz="790"/>
            </a:lvl4pPr>
            <a:lvl5pPr marL="720266" indent="0">
              <a:buNone/>
              <a:defRPr sz="790"/>
            </a:lvl5pPr>
            <a:lvl6pPr marL="900334" indent="0">
              <a:buNone/>
              <a:defRPr sz="790"/>
            </a:lvl6pPr>
            <a:lvl7pPr marL="1080402" indent="0">
              <a:buNone/>
              <a:defRPr sz="790"/>
            </a:lvl7pPr>
            <a:lvl8pPr marL="1260466" indent="0">
              <a:buNone/>
              <a:defRPr sz="790"/>
            </a:lvl8pPr>
            <a:lvl9pPr marL="1440536" indent="0">
              <a:buNone/>
              <a:defRPr sz="79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4" y="1080136"/>
            <a:ext cx="1161240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68" indent="0">
              <a:buNone/>
              <a:defRPr sz="550"/>
            </a:lvl2pPr>
            <a:lvl3pPr marL="360134" indent="0">
              <a:buNone/>
              <a:defRPr sz="474"/>
            </a:lvl3pPr>
            <a:lvl4pPr marL="540202" indent="0">
              <a:buNone/>
              <a:defRPr sz="394"/>
            </a:lvl4pPr>
            <a:lvl5pPr marL="720266" indent="0">
              <a:buNone/>
              <a:defRPr sz="394"/>
            </a:lvl5pPr>
            <a:lvl6pPr marL="900334" indent="0">
              <a:buNone/>
              <a:defRPr sz="394"/>
            </a:lvl6pPr>
            <a:lvl7pPr marL="1080402" indent="0">
              <a:buNone/>
              <a:defRPr sz="394"/>
            </a:lvl7pPr>
            <a:lvl8pPr marL="1260466" indent="0">
              <a:buNone/>
              <a:defRPr sz="394"/>
            </a:lvl8pPr>
            <a:lvl9pPr marL="1440536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9" y="191696"/>
            <a:ext cx="3105390" cy="695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9" y="958454"/>
            <a:ext cx="310539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6" y="3337086"/>
            <a:ext cx="810100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FCC1F-3322-FD40-8733-43910790F7FA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56" y="3337086"/>
            <a:ext cx="1215152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20" y="3337086"/>
            <a:ext cx="810100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134" rtl="0" eaLnBrk="1" latinLnBrk="0" hangingPunct="1">
        <a:lnSpc>
          <a:spcPct val="90000"/>
        </a:lnSpc>
        <a:spcBef>
          <a:spcPct val="0"/>
        </a:spcBef>
        <a:buNone/>
        <a:defRPr sz="17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34" indent="-90034" algn="l" defTabSz="360134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1pPr>
      <a:lvl2pPr marL="27010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2pPr>
      <a:lvl3pPr marL="450168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3pPr>
      <a:lvl4pPr marL="630236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4pPr>
      <a:lvl5pPr marL="81030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5pPr>
      <a:lvl6pPr marL="990368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6pPr>
      <a:lvl7pPr marL="1170436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7pPr>
      <a:lvl8pPr marL="1350502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8pPr>
      <a:lvl9pPr marL="153057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1pPr>
      <a:lvl2pPr marL="180068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2pPr>
      <a:lvl3pPr marL="360134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3pPr>
      <a:lvl4pPr marL="540202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4pPr>
      <a:lvl5pPr marL="72026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5pPr>
      <a:lvl6pPr marL="900334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6pPr>
      <a:lvl7pPr marL="1080402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7pPr>
      <a:lvl8pPr marL="126046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8pPr>
      <a:lvl9pPr marL="144053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27034" y="1303161"/>
            <a:ext cx="914" cy="11991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92454" y="1472894"/>
            <a:ext cx="910" cy="1029386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441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503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40328" y="1175657"/>
            <a:ext cx="498172" cy="140227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793116" y="859971"/>
            <a:ext cx="0" cy="6313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681688" y="865414"/>
            <a:ext cx="238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681688" y="1491342"/>
            <a:ext cx="238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30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 rot="5400000">
            <a:off x="1540328" y="1175657"/>
            <a:ext cx="498172" cy="140227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787673" y="1627710"/>
            <a:ext cx="0" cy="4981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487073" y="1876796"/>
            <a:ext cx="41941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215" y="1876796"/>
            <a:ext cx="46505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049363" y="18062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1107771" y="826795"/>
            <a:ext cx="1643743" cy="1562100"/>
          </a:xfrm>
          <a:custGeom>
            <a:avLst/>
            <a:gdLst>
              <a:gd name="connsiteX0" fmla="*/ 5443 w 1643743"/>
              <a:gd name="connsiteY0" fmla="*/ 10886 h 1562100"/>
              <a:gd name="connsiteX1" fmla="*/ 0 w 1643743"/>
              <a:gd name="connsiteY1" fmla="*/ 1562100 h 1562100"/>
              <a:gd name="connsiteX2" fmla="*/ 272143 w 1643743"/>
              <a:gd name="connsiteY2" fmla="*/ 1115786 h 1562100"/>
              <a:gd name="connsiteX3" fmla="*/ 587829 w 1643743"/>
              <a:gd name="connsiteY3" fmla="*/ 1224643 h 1562100"/>
              <a:gd name="connsiteX4" fmla="*/ 881743 w 1643743"/>
              <a:gd name="connsiteY4" fmla="*/ 1034143 h 1562100"/>
              <a:gd name="connsiteX5" fmla="*/ 1099457 w 1643743"/>
              <a:gd name="connsiteY5" fmla="*/ 1311729 h 1562100"/>
              <a:gd name="connsiteX6" fmla="*/ 1257300 w 1643743"/>
              <a:gd name="connsiteY6" fmla="*/ 1175657 h 1562100"/>
              <a:gd name="connsiteX7" fmla="*/ 1643743 w 1643743"/>
              <a:gd name="connsiteY7" fmla="*/ 1545772 h 1562100"/>
              <a:gd name="connsiteX8" fmla="*/ 1621972 w 1643743"/>
              <a:gd name="connsiteY8" fmla="*/ 0 h 1562100"/>
              <a:gd name="connsiteX9" fmla="*/ 5443 w 1643743"/>
              <a:gd name="connsiteY9" fmla="*/ 10886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3743" h="1562100">
                <a:moveTo>
                  <a:pt x="5443" y="10886"/>
                </a:moveTo>
                <a:cubicBezTo>
                  <a:pt x="3629" y="527957"/>
                  <a:pt x="1814" y="1045029"/>
                  <a:pt x="0" y="1562100"/>
                </a:cubicBezTo>
                <a:lnTo>
                  <a:pt x="272143" y="1115786"/>
                </a:lnTo>
                <a:lnTo>
                  <a:pt x="587829" y="1224643"/>
                </a:lnTo>
                <a:lnTo>
                  <a:pt x="881743" y="1034143"/>
                </a:lnTo>
                <a:lnTo>
                  <a:pt x="1099457" y="1311729"/>
                </a:lnTo>
                <a:lnTo>
                  <a:pt x="1257300" y="1175657"/>
                </a:lnTo>
                <a:lnTo>
                  <a:pt x="1643743" y="1545772"/>
                </a:lnTo>
                <a:lnTo>
                  <a:pt x="1621972" y="0"/>
                </a:lnTo>
                <a:lnTo>
                  <a:pt x="5443" y="10886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3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641542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99417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05701" y="1338748"/>
            <a:ext cx="450745" cy="59529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56446" y="1338748"/>
            <a:ext cx="639622" cy="75024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010652" y="944137"/>
            <a:ext cx="559928" cy="114485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12565" y="1713871"/>
            <a:ext cx="495635" cy="588501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408200" y="1338748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96068" y="1338748"/>
            <a:ext cx="574512" cy="103475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5"/>
          <p:cNvCxnSpPr/>
          <p:nvPr/>
        </p:nvCxnSpPr>
        <p:spPr>
          <a:xfrm>
            <a:off x="2889441" y="810466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/>
          <p:cNvCxnSpPr/>
          <p:nvPr/>
        </p:nvCxnSpPr>
        <p:spPr>
          <a:xfrm flipV="1">
            <a:off x="537152" y="239486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5"/>
          <p:cNvCxnSpPr/>
          <p:nvPr/>
        </p:nvCxnSpPr>
        <p:spPr>
          <a:xfrm flipV="1">
            <a:off x="542592" y="2198918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/>
          <p:cNvCxnSpPr/>
          <p:nvPr/>
        </p:nvCxnSpPr>
        <p:spPr>
          <a:xfrm flipV="1">
            <a:off x="548032" y="197576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/>
          <p:cNvCxnSpPr/>
          <p:nvPr/>
        </p:nvCxnSpPr>
        <p:spPr>
          <a:xfrm flipV="1">
            <a:off x="542592" y="176893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5"/>
          <p:cNvCxnSpPr/>
          <p:nvPr/>
        </p:nvCxnSpPr>
        <p:spPr>
          <a:xfrm flipV="1">
            <a:off x="548032" y="1572987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5"/>
          <p:cNvCxnSpPr/>
          <p:nvPr/>
        </p:nvCxnSpPr>
        <p:spPr>
          <a:xfrm flipV="1">
            <a:off x="553472" y="134983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5"/>
          <p:cNvCxnSpPr/>
          <p:nvPr/>
        </p:nvCxnSpPr>
        <p:spPr>
          <a:xfrm flipV="1">
            <a:off x="542591" y="1132109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5"/>
          <p:cNvCxnSpPr/>
          <p:nvPr/>
        </p:nvCxnSpPr>
        <p:spPr>
          <a:xfrm flipV="1">
            <a:off x="548031" y="936166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5"/>
          <p:cNvCxnSpPr/>
          <p:nvPr/>
        </p:nvCxnSpPr>
        <p:spPr>
          <a:xfrm flipV="1">
            <a:off x="2888477" y="236220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5"/>
          <p:cNvCxnSpPr/>
          <p:nvPr/>
        </p:nvCxnSpPr>
        <p:spPr>
          <a:xfrm flipV="1">
            <a:off x="2893917" y="2166258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5"/>
          <p:cNvCxnSpPr/>
          <p:nvPr/>
        </p:nvCxnSpPr>
        <p:spPr>
          <a:xfrm flipV="1">
            <a:off x="2899357" y="194310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/>
          <p:cNvCxnSpPr/>
          <p:nvPr/>
        </p:nvCxnSpPr>
        <p:spPr>
          <a:xfrm flipV="1">
            <a:off x="2893917" y="173627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5"/>
          <p:cNvCxnSpPr/>
          <p:nvPr/>
        </p:nvCxnSpPr>
        <p:spPr>
          <a:xfrm flipV="1">
            <a:off x="2899357" y="1540327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5"/>
          <p:cNvCxnSpPr/>
          <p:nvPr/>
        </p:nvCxnSpPr>
        <p:spPr>
          <a:xfrm flipV="1">
            <a:off x="2904797" y="131717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5"/>
          <p:cNvCxnSpPr/>
          <p:nvPr/>
        </p:nvCxnSpPr>
        <p:spPr>
          <a:xfrm flipV="1">
            <a:off x="2893916" y="1099449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5"/>
          <p:cNvCxnSpPr/>
          <p:nvPr/>
        </p:nvCxnSpPr>
        <p:spPr>
          <a:xfrm flipV="1">
            <a:off x="2899356" y="903506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80358" y="587828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>
                <a:solidFill>
                  <a:schemeClr val="bg1"/>
                </a:solidFill>
              </a:rPr>
              <a:t>A</a:t>
            </a:r>
            <a:endParaRPr lang="fr-FR" sz="1100"/>
          </a:p>
        </p:txBody>
      </p:sp>
      <p:sp>
        <p:nvSpPr>
          <p:cNvPr id="45" name="ZoneTexte 44"/>
          <p:cNvSpPr txBox="1"/>
          <p:nvPr/>
        </p:nvSpPr>
        <p:spPr>
          <a:xfrm>
            <a:off x="2528050" y="58488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8829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8" name="ZoneTexte 7"/>
          <p:cNvSpPr txBox="1"/>
          <p:nvPr/>
        </p:nvSpPr>
        <p:spPr>
          <a:xfrm>
            <a:off x="410659" y="1384726"/>
            <a:ext cx="2655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chemeClr val="bg1"/>
                </a:solidFill>
              </a:rPr>
              <a:t>2 + 2 = 5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098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1800229" y="439946"/>
            <a:ext cx="1677" cy="770289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ouée 9"/>
          <p:cNvSpPr/>
          <p:nvPr/>
        </p:nvSpPr>
        <p:spPr>
          <a:xfrm>
            <a:off x="728273" y="775251"/>
            <a:ext cx="2143911" cy="2075525"/>
          </a:xfrm>
          <a:prstGeom prst="donut">
            <a:avLst>
              <a:gd name="adj" fmla="val 34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Bouée 13"/>
          <p:cNvSpPr/>
          <p:nvPr/>
        </p:nvSpPr>
        <p:spPr>
          <a:xfrm>
            <a:off x="988359" y="994885"/>
            <a:ext cx="1627092" cy="1607120"/>
          </a:xfrm>
          <a:prstGeom prst="donut">
            <a:avLst>
              <a:gd name="adj" fmla="val 48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Bouée 15"/>
          <p:cNvSpPr/>
          <p:nvPr/>
        </p:nvSpPr>
        <p:spPr>
          <a:xfrm>
            <a:off x="531162" y="564779"/>
            <a:ext cx="2540490" cy="2498912"/>
          </a:xfrm>
          <a:prstGeom prst="donut">
            <a:avLst>
              <a:gd name="adj" fmla="val 26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8" name="Connecteur droit 17"/>
          <p:cNvCxnSpPr/>
          <p:nvPr/>
        </p:nvCxnSpPr>
        <p:spPr>
          <a:xfrm>
            <a:off x="1855692" y="439946"/>
            <a:ext cx="0" cy="871142"/>
          </a:xfrm>
          <a:prstGeom prst="line">
            <a:avLst/>
          </a:prstGeom>
          <a:ln w="60325">
            <a:solidFill>
              <a:srgbClr val="271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739148" y="444424"/>
            <a:ext cx="0" cy="871142"/>
          </a:xfrm>
          <a:prstGeom prst="line">
            <a:avLst/>
          </a:prstGeom>
          <a:ln w="60325">
            <a:solidFill>
              <a:srgbClr val="271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9732" y="484091"/>
            <a:ext cx="1099415" cy="1425390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 rot="931118">
            <a:off x="464246" y="632368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 rot="21250001">
            <a:off x="702906" y="118237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 rot="20171061">
            <a:off x="1001109" y="141199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 rot="16200000">
            <a:off x="1396209" y="2260114"/>
            <a:ext cx="470746" cy="375782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 rot="21250001">
            <a:off x="780305" y="140903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 rot="16200000">
            <a:off x="1266217" y="2109948"/>
            <a:ext cx="470746" cy="375782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 rot="18765711">
            <a:off x="842417" y="2173414"/>
            <a:ext cx="470746" cy="243154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0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5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4"/>
          <p:cNvSpPr/>
          <p:nvPr/>
        </p:nvSpPr>
        <p:spPr>
          <a:xfrm>
            <a:off x="1045326" y="216949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4"/>
          <p:cNvSpPr/>
          <p:nvPr/>
        </p:nvSpPr>
        <p:spPr>
          <a:xfrm>
            <a:off x="1352370" y="232189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4"/>
          <p:cNvSpPr/>
          <p:nvPr/>
        </p:nvSpPr>
        <p:spPr>
          <a:xfrm>
            <a:off x="1524942" y="199691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4"/>
          <p:cNvSpPr/>
          <p:nvPr/>
        </p:nvSpPr>
        <p:spPr>
          <a:xfrm>
            <a:off x="1831986" y="214931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84386" y="162263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4"/>
          <p:cNvSpPr/>
          <p:nvPr/>
        </p:nvSpPr>
        <p:spPr>
          <a:xfrm>
            <a:off x="2264536" y="147920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4"/>
          <p:cNvSpPr/>
          <p:nvPr/>
        </p:nvSpPr>
        <p:spPr>
          <a:xfrm>
            <a:off x="2625368" y="120801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6"/>
          <p:cNvCxnSpPr/>
          <p:nvPr/>
        </p:nvCxnSpPr>
        <p:spPr>
          <a:xfrm flipH="1" flipV="1">
            <a:off x="2761439" y="2504922"/>
            <a:ext cx="152400" cy="17257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6"/>
          <p:cNvCxnSpPr/>
          <p:nvPr/>
        </p:nvCxnSpPr>
        <p:spPr>
          <a:xfrm flipH="1">
            <a:off x="2761439" y="2692201"/>
            <a:ext cx="158772" cy="16790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7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04753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35207" y="1108420"/>
            <a:ext cx="498172" cy="1402279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12046" y="1106174"/>
            <a:ext cx="498172" cy="1402279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8885" y="1110646"/>
            <a:ext cx="498172" cy="1402279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1027222" y="64450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>
                <a:solidFill>
                  <a:schemeClr val="bg1"/>
                </a:solidFill>
              </a:rPr>
              <a:t>A</a:t>
            </a:r>
            <a:endParaRPr lang="fr-FR" sz="1100"/>
          </a:p>
        </p:txBody>
      </p:sp>
      <p:sp>
        <p:nvSpPr>
          <p:cNvPr id="11" name="ZoneTexte 10"/>
          <p:cNvSpPr txBox="1"/>
          <p:nvPr/>
        </p:nvSpPr>
        <p:spPr>
          <a:xfrm>
            <a:off x="1675303" y="64450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</a:t>
            </a:r>
            <a:endParaRPr lang="fr-FR" sz="11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59379" y="644508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20758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11" name="Oval 14"/>
          <p:cNvSpPr/>
          <p:nvPr/>
        </p:nvSpPr>
        <p:spPr>
          <a:xfrm>
            <a:off x="470075" y="13434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4"/>
          <p:cNvSpPr/>
          <p:nvPr/>
        </p:nvSpPr>
        <p:spPr>
          <a:xfrm>
            <a:off x="988351" y="1267080"/>
            <a:ext cx="303045" cy="284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Oval 14"/>
          <p:cNvSpPr/>
          <p:nvPr/>
        </p:nvSpPr>
        <p:spPr>
          <a:xfrm>
            <a:off x="2522684" y="1033131"/>
            <a:ext cx="691401" cy="7351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4"/>
          <p:cNvSpPr/>
          <p:nvPr/>
        </p:nvSpPr>
        <p:spPr>
          <a:xfrm>
            <a:off x="1673601" y="1188791"/>
            <a:ext cx="466878" cy="4302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Oval 14"/>
          <p:cNvSpPr/>
          <p:nvPr/>
        </p:nvSpPr>
        <p:spPr>
          <a:xfrm>
            <a:off x="494725" y="215474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4"/>
          <p:cNvSpPr/>
          <p:nvPr/>
        </p:nvSpPr>
        <p:spPr>
          <a:xfrm>
            <a:off x="1013002" y="2134575"/>
            <a:ext cx="224128" cy="2083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Oval 14"/>
          <p:cNvSpPr/>
          <p:nvPr/>
        </p:nvSpPr>
        <p:spPr>
          <a:xfrm>
            <a:off x="2648187" y="2080783"/>
            <a:ext cx="337061" cy="3172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14"/>
          <p:cNvSpPr/>
          <p:nvPr/>
        </p:nvSpPr>
        <p:spPr>
          <a:xfrm>
            <a:off x="1698251" y="2080783"/>
            <a:ext cx="312084" cy="2957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6454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807006" y="2287528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22080" y="718452"/>
            <a:ext cx="213552" cy="140227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 rot="19321951">
            <a:off x="301374" y="2197504"/>
            <a:ext cx="195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long</a:t>
            </a:r>
            <a:endParaRPr lang="fr-FR" sz="800" dirty="0"/>
          </a:p>
        </p:txBody>
      </p:sp>
      <p:sp>
        <p:nvSpPr>
          <p:cNvPr id="12" name="ZoneTexte 11"/>
          <p:cNvSpPr txBox="1"/>
          <p:nvPr/>
        </p:nvSpPr>
        <p:spPr>
          <a:xfrm rot="19321951">
            <a:off x="663307" y="2188783"/>
            <a:ext cx="2321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  <p:sp>
        <p:nvSpPr>
          <p:cNvPr id="14" name="ZoneTexte 13"/>
          <p:cNvSpPr txBox="1"/>
          <p:nvPr/>
        </p:nvSpPr>
        <p:spPr>
          <a:xfrm rot="19321951">
            <a:off x="1117194" y="2320850"/>
            <a:ext cx="1950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  <p:sp>
        <p:nvSpPr>
          <p:cNvPr id="15" name="Rectangle 14"/>
          <p:cNvSpPr/>
          <p:nvPr/>
        </p:nvSpPr>
        <p:spPr>
          <a:xfrm>
            <a:off x="1506875" y="1092222"/>
            <a:ext cx="213552" cy="102655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91670" y="1484867"/>
            <a:ext cx="213552" cy="6379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76465" y="1741391"/>
            <a:ext cx="213552" cy="39318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 rot="19321951">
            <a:off x="1573276" y="2396539"/>
            <a:ext cx="171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4121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960607"/>
            <a:ext cx="16626" cy="1160792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10569" y="2339533"/>
            <a:ext cx="0" cy="21037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0176" y="1946141"/>
            <a:ext cx="264159" cy="35051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1863" y="2141480"/>
            <a:ext cx="264159" cy="35051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058102" y="1338748"/>
            <a:ext cx="450745" cy="59529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08847" y="1338748"/>
            <a:ext cx="639622" cy="75024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163053" y="944137"/>
            <a:ext cx="559928" cy="114485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55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19" name="Straight Connector 6"/>
          <p:cNvCxnSpPr/>
          <p:nvPr/>
        </p:nvCxnSpPr>
        <p:spPr>
          <a:xfrm flipH="1">
            <a:off x="1792795" y="1759289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8"/>
          <p:cNvSpPr/>
          <p:nvPr/>
        </p:nvSpPr>
        <p:spPr>
          <a:xfrm>
            <a:off x="613322" y="564995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1" name="Straight Connector 19"/>
          <p:cNvCxnSpPr/>
          <p:nvPr/>
        </p:nvCxnSpPr>
        <p:spPr>
          <a:xfrm flipH="1" flipV="1">
            <a:off x="1792795" y="1769327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2"/>
          <p:cNvCxnSpPr/>
          <p:nvPr/>
        </p:nvCxnSpPr>
        <p:spPr>
          <a:xfrm flipH="1">
            <a:off x="1800230" y="1142535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5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4" name="Straight Connector 26"/>
          <p:cNvCxnSpPr/>
          <p:nvPr/>
        </p:nvCxnSpPr>
        <p:spPr>
          <a:xfrm flipH="1">
            <a:off x="1792792" y="1759290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7"/>
          <p:cNvSpPr/>
          <p:nvPr/>
        </p:nvSpPr>
        <p:spPr>
          <a:xfrm>
            <a:off x="613319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6" name="Straight Connector 28"/>
          <p:cNvCxnSpPr/>
          <p:nvPr/>
        </p:nvCxnSpPr>
        <p:spPr>
          <a:xfrm flipH="1" flipV="1">
            <a:off x="1792792" y="1769328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9"/>
          <p:cNvCxnSpPr/>
          <p:nvPr/>
        </p:nvCxnSpPr>
        <p:spPr>
          <a:xfrm flipH="1">
            <a:off x="1800227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0"/>
          <p:cNvSpPr/>
          <p:nvPr/>
        </p:nvSpPr>
        <p:spPr>
          <a:xfrm>
            <a:off x="6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3" name="Straight Connector 6"/>
          <p:cNvCxnSpPr/>
          <p:nvPr/>
        </p:nvCxnSpPr>
        <p:spPr>
          <a:xfrm flipH="1">
            <a:off x="832112" y="1785613"/>
            <a:ext cx="2465936" cy="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6"/>
          <p:cNvCxnSpPr/>
          <p:nvPr/>
        </p:nvCxnSpPr>
        <p:spPr>
          <a:xfrm flipH="1" flipV="1">
            <a:off x="765580" y="1343247"/>
            <a:ext cx="2244440" cy="913956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"/>
          <p:cNvCxnSpPr/>
          <p:nvPr/>
        </p:nvCxnSpPr>
        <p:spPr>
          <a:xfrm flipH="1" flipV="1">
            <a:off x="921124" y="834848"/>
            <a:ext cx="1704083" cy="172955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"/>
          <p:cNvCxnSpPr/>
          <p:nvPr/>
        </p:nvCxnSpPr>
        <p:spPr>
          <a:xfrm flipH="1" flipV="1">
            <a:off x="1834269" y="688018"/>
            <a:ext cx="18286" cy="2195189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6"/>
          <p:cNvCxnSpPr/>
          <p:nvPr/>
        </p:nvCxnSpPr>
        <p:spPr>
          <a:xfrm flipV="1">
            <a:off x="990668" y="979469"/>
            <a:ext cx="1708535" cy="163598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"/>
          <p:cNvCxnSpPr/>
          <p:nvPr/>
        </p:nvCxnSpPr>
        <p:spPr>
          <a:xfrm flipV="1">
            <a:off x="832108" y="1363201"/>
            <a:ext cx="2130451" cy="837692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6"/>
          <p:cNvCxnSpPr/>
          <p:nvPr/>
        </p:nvCxnSpPr>
        <p:spPr>
          <a:xfrm>
            <a:off x="1277471" y="570212"/>
            <a:ext cx="1250137" cy="265728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32"/>
          <p:cNvSpPr/>
          <p:nvPr/>
        </p:nvSpPr>
        <p:spPr>
          <a:xfrm>
            <a:off x="1007059" y="979469"/>
            <a:ext cx="1625612" cy="1559639"/>
          </a:xfrm>
          <a:prstGeom prst="ellipse">
            <a:avLst/>
          </a:prstGeom>
          <a:solidFill>
            <a:srgbClr val="271569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</p:spTree>
    <p:extLst>
      <p:ext uri="{BB962C8B-B14F-4D97-AF65-F5344CB8AC3E}">
        <p14:creationId xmlns:p14="http://schemas.microsoft.com/office/powerpoint/2010/main" val="159024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807006" y="2522863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/>
          <p:cNvSpPr/>
          <p:nvPr/>
        </p:nvSpPr>
        <p:spPr>
          <a:xfrm>
            <a:off x="1458278" y="880791"/>
            <a:ext cx="726867" cy="1516899"/>
          </a:xfrm>
          <a:prstGeom prst="cube">
            <a:avLst>
              <a:gd name="adj" fmla="val 37025"/>
            </a:avLst>
          </a:prstGeom>
          <a:solidFill>
            <a:schemeClr val="bg1"/>
          </a:solidFill>
          <a:ln w="41275">
            <a:solidFill>
              <a:srgbClr val="271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890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16534" y="2153068"/>
            <a:ext cx="1955650" cy="10038"/>
          </a:xfrm>
          <a:prstGeom prst="line">
            <a:avLst/>
          </a:prstGeom>
          <a:ln w="1016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6"/>
          <p:cNvCxnSpPr/>
          <p:nvPr/>
        </p:nvCxnSpPr>
        <p:spPr>
          <a:xfrm>
            <a:off x="916533" y="1800225"/>
            <a:ext cx="1" cy="338788"/>
          </a:xfrm>
          <a:prstGeom prst="line">
            <a:avLst/>
          </a:prstGeom>
          <a:ln w="1016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65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e libre 1"/>
          <p:cNvSpPr/>
          <p:nvPr/>
        </p:nvSpPr>
        <p:spPr>
          <a:xfrm>
            <a:off x="981625" y="2057764"/>
            <a:ext cx="1896035" cy="477371"/>
          </a:xfrm>
          <a:custGeom>
            <a:avLst/>
            <a:gdLst>
              <a:gd name="connsiteX0" fmla="*/ 0 w 1896035"/>
              <a:gd name="connsiteY0" fmla="*/ 477371 h 477371"/>
              <a:gd name="connsiteX1" fmla="*/ 457200 w 1896035"/>
              <a:gd name="connsiteY1" fmla="*/ 141194 h 477371"/>
              <a:gd name="connsiteX2" fmla="*/ 746312 w 1896035"/>
              <a:gd name="connsiteY2" fmla="*/ 248771 h 477371"/>
              <a:gd name="connsiteX3" fmla="*/ 1546412 w 1896035"/>
              <a:gd name="connsiteY3" fmla="*/ 0 h 477371"/>
              <a:gd name="connsiteX4" fmla="*/ 1896035 w 1896035"/>
              <a:gd name="connsiteY4" fmla="*/ 463924 h 477371"/>
              <a:gd name="connsiteX5" fmla="*/ 0 w 1896035"/>
              <a:gd name="connsiteY5" fmla="*/ 477371 h 4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6035" h="477371">
                <a:moveTo>
                  <a:pt x="0" y="477371"/>
                </a:moveTo>
                <a:lnTo>
                  <a:pt x="457200" y="141194"/>
                </a:lnTo>
                <a:lnTo>
                  <a:pt x="746312" y="248771"/>
                </a:lnTo>
                <a:lnTo>
                  <a:pt x="1546412" y="0"/>
                </a:lnTo>
                <a:lnTo>
                  <a:pt x="1896035" y="463924"/>
                </a:lnTo>
                <a:lnTo>
                  <a:pt x="0" y="47737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 2"/>
          <p:cNvSpPr/>
          <p:nvPr/>
        </p:nvSpPr>
        <p:spPr>
          <a:xfrm>
            <a:off x="981625" y="847165"/>
            <a:ext cx="1929663" cy="1640541"/>
          </a:xfrm>
          <a:custGeom>
            <a:avLst/>
            <a:gdLst>
              <a:gd name="connsiteX0" fmla="*/ 0 w 1929653"/>
              <a:gd name="connsiteY0" fmla="*/ 1196788 h 1633817"/>
              <a:gd name="connsiteX1" fmla="*/ 369794 w 1929653"/>
              <a:gd name="connsiteY1" fmla="*/ 611841 h 1633817"/>
              <a:gd name="connsiteX2" fmla="*/ 746312 w 1929653"/>
              <a:gd name="connsiteY2" fmla="*/ 1136276 h 1633817"/>
              <a:gd name="connsiteX3" fmla="*/ 1539689 w 1929653"/>
              <a:gd name="connsiteY3" fmla="*/ 0 h 1633817"/>
              <a:gd name="connsiteX4" fmla="*/ 1909483 w 1929653"/>
              <a:gd name="connsiteY4" fmla="*/ 1015253 h 1633817"/>
              <a:gd name="connsiteX5" fmla="*/ 1929653 w 1929653"/>
              <a:gd name="connsiteY5" fmla="*/ 1633817 h 1633817"/>
              <a:gd name="connsiteX6" fmla="*/ 1553136 w 1929653"/>
              <a:gd name="connsiteY6" fmla="*/ 1136276 h 1633817"/>
              <a:gd name="connsiteX7" fmla="*/ 753036 w 1929653"/>
              <a:gd name="connsiteY7" fmla="*/ 1391770 h 1633817"/>
              <a:gd name="connsiteX8" fmla="*/ 457200 w 1929653"/>
              <a:gd name="connsiteY8" fmla="*/ 1290917 h 1633817"/>
              <a:gd name="connsiteX9" fmla="*/ 13447 w 1929653"/>
              <a:gd name="connsiteY9" fmla="*/ 1627094 h 1633817"/>
              <a:gd name="connsiteX10" fmla="*/ 0 w 1929653"/>
              <a:gd name="connsiteY10" fmla="*/ 1196788 h 16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9653" h="1633817">
                <a:moveTo>
                  <a:pt x="0" y="1196788"/>
                </a:moveTo>
                <a:lnTo>
                  <a:pt x="369794" y="611841"/>
                </a:lnTo>
                <a:lnTo>
                  <a:pt x="746312" y="1136276"/>
                </a:lnTo>
                <a:lnTo>
                  <a:pt x="1539689" y="0"/>
                </a:lnTo>
                <a:lnTo>
                  <a:pt x="1909483" y="1015253"/>
                </a:lnTo>
                <a:lnTo>
                  <a:pt x="1929653" y="1633817"/>
                </a:lnTo>
                <a:lnTo>
                  <a:pt x="1553136" y="1136276"/>
                </a:lnTo>
                <a:lnTo>
                  <a:pt x="753036" y="1391770"/>
                </a:lnTo>
                <a:lnTo>
                  <a:pt x="457200" y="1290917"/>
                </a:lnTo>
                <a:lnTo>
                  <a:pt x="13447" y="1627094"/>
                </a:lnTo>
                <a:lnTo>
                  <a:pt x="0" y="1196788"/>
                </a:lnTo>
                <a:close/>
              </a:path>
            </a:pathLst>
          </a:cu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978714" y="2017057"/>
            <a:ext cx="1946023" cy="504629"/>
          </a:xfrm>
          <a:custGeom>
            <a:avLst/>
            <a:gdLst>
              <a:gd name="connsiteX0" fmla="*/ 0 w 1902759"/>
              <a:gd name="connsiteY0" fmla="*/ 470647 h 484094"/>
              <a:gd name="connsiteX1" fmla="*/ 443753 w 1902759"/>
              <a:gd name="connsiteY1" fmla="*/ 147918 h 484094"/>
              <a:gd name="connsiteX2" fmla="*/ 726142 w 1902759"/>
              <a:gd name="connsiteY2" fmla="*/ 242047 h 484094"/>
              <a:gd name="connsiteX3" fmla="*/ 1532965 w 1902759"/>
              <a:gd name="connsiteY3" fmla="*/ 0 h 484094"/>
              <a:gd name="connsiteX4" fmla="*/ 1902759 w 1902759"/>
              <a:gd name="connsiteY4" fmla="*/ 484094 h 484094"/>
              <a:gd name="connsiteX5" fmla="*/ 1902759 w 1902759"/>
              <a:gd name="connsiteY5" fmla="*/ 484094 h 48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759" h="484094">
                <a:moveTo>
                  <a:pt x="0" y="470647"/>
                </a:moveTo>
                <a:lnTo>
                  <a:pt x="443753" y="147918"/>
                </a:lnTo>
                <a:lnTo>
                  <a:pt x="726142" y="242047"/>
                </a:lnTo>
                <a:lnTo>
                  <a:pt x="1532965" y="0"/>
                </a:lnTo>
                <a:lnTo>
                  <a:pt x="1902759" y="484094"/>
                </a:lnTo>
                <a:lnTo>
                  <a:pt x="1902759" y="484094"/>
                </a:lnTo>
              </a:path>
            </a:pathLst>
          </a:custGeom>
          <a:noFill/>
          <a:ln w="63500">
            <a:solidFill>
              <a:srgbClr val="271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464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78369" y="1629075"/>
            <a:ext cx="550469" cy="660276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652881" y="2209800"/>
            <a:ext cx="639469" cy="79551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92350" y="1878550"/>
            <a:ext cx="556234" cy="331249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94887" y="1409877"/>
            <a:ext cx="618114" cy="456395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13001" y="1022350"/>
            <a:ext cx="579349" cy="843921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292350" y="1028700"/>
            <a:ext cx="634785" cy="442960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292350" y="1296883"/>
            <a:ext cx="0" cy="747291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2292349" y="1442083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?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7432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11" name="Oval 14"/>
          <p:cNvSpPr/>
          <p:nvPr/>
        </p:nvSpPr>
        <p:spPr>
          <a:xfrm>
            <a:off x="1731633" y="298422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4"/>
          <p:cNvSpPr/>
          <p:nvPr/>
        </p:nvSpPr>
        <p:spPr>
          <a:xfrm>
            <a:off x="1648147" y="2506591"/>
            <a:ext cx="303045" cy="284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Oval 14"/>
          <p:cNvSpPr/>
          <p:nvPr/>
        </p:nvSpPr>
        <p:spPr>
          <a:xfrm>
            <a:off x="1331628" y="578229"/>
            <a:ext cx="936084" cy="8727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4"/>
          <p:cNvSpPr/>
          <p:nvPr/>
        </p:nvSpPr>
        <p:spPr>
          <a:xfrm>
            <a:off x="1522081" y="1748880"/>
            <a:ext cx="555178" cy="517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35646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27034" y="1303161"/>
            <a:ext cx="914" cy="11991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455294" y="1472894"/>
            <a:ext cx="910" cy="1029386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810981" y="826795"/>
            <a:ext cx="8675" cy="167860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74433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/>
          <p:cNvCxnSpPr/>
          <p:nvPr/>
        </p:nvCxnSpPr>
        <p:spPr>
          <a:xfrm flipH="1">
            <a:off x="2137118" y="649224"/>
            <a:ext cx="2578" cy="1853127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4"/>
          <p:cNvCxnSpPr/>
          <p:nvPr/>
        </p:nvCxnSpPr>
        <p:spPr>
          <a:xfrm flipH="1">
            <a:off x="2804233" y="2340864"/>
            <a:ext cx="2975" cy="161484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52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6" name="ZoneTexte 5"/>
          <p:cNvSpPr txBox="1"/>
          <p:nvPr/>
        </p:nvSpPr>
        <p:spPr>
          <a:xfrm>
            <a:off x="355477" y="646063"/>
            <a:ext cx="2889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LESS</a:t>
            </a:r>
          </a:p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Is</a:t>
            </a:r>
          </a:p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MORE</a:t>
            </a:r>
            <a:endParaRPr lang="fr-F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11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54466" y="1303161"/>
            <a:ext cx="914" cy="1199124"/>
          </a:xfrm>
          <a:prstGeom prst="line">
            <a:avLst/>
          </a:prstGeom>
          <a:ln w="66675" cap="rnd">
            <a:solidFill>
              <a:schemeClr val="bg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473582" y="1472894"/>
            <a:ext cx="910" cy="1029386"/>
          </a:xfrm>
          <a:prstGeom prst="line">
            <a:avLst/>
          </a:prstGeom>
          <a:ln w="66675" cap="rnd">
            <a:solidFill>
              <a:schemeClr val="bg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66675" cap="rnd">
            <a:solidFill>
              <a:schemeClr val="bg1">
                <a:alpha val="3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45438" y="2239458"/>
            <a:ext cx="3664" cy="262822"/>
          </a:xfrm>
          <a:prstGeom prst="line">
            <a:avLst/>
          </a:prstGeom>
          <a:ln w="66675" cap="rnd">
            <a:solidFill>
              <a:schemeClr val="bg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0"/>
          <p:cNvCxnSpPr/>
          <p:nvPr/>
        </p:nvCxnSpPr>
        <p:spPr>
          <a:xfrm flipH="1">
            <a:off x="1764815" y="1472894"/>
            <a:ext cx="910" cy="1029386"/>
          </a:xfrm>
          <a:prstGeom prst="line">
            <a:avLst/>
          </a:prstGeom>
          <a:ln w="66675" cap="rnd">
            <a:solidFill>
              <a:schemeClr val="bg1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188608" y="722376"/>
            <a:ext cx="246888" cy="17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190024" y="1048512"/>
            <a:ext cx="246888" cy="173736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186976" y="1383792"/>
            <a:ext cx="246888" cy="173736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563186" y="722376"/>
            <a:ext cx="246888" cy="173736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559286" y="1048512"/>
            <a:ext cx="246888" cy="173736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559286" y="1383792"/>
            <a:ext cx="246888" cy="173736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50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8" name="Grouper 7"/>
          <p:cNvGrpSpPr/>
          <p:nvPr/>
        </p:nvGrpSpPr>
        <p:grpSpPr>
          <a:xfrm>
            <a:off x="437327" y="1248930"/>
            <a:ext cx="1236025" cy="1102589"/>
            <a:chOff x="793943" y="826795"/>
            <a:chExt cx="2130794" cy="186073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93943" y="826795"/>
              <a:ext cx="5476" cy="170834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951818" y="2677496"/>
              <a:ext cx="1955650" cy="10038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orme libre 1"/>
            <p:cNvSpPr/>
            <p:nvPr/>
          </p:nvSpPr>
          <p:spPr>
            <a:xfrm>
              <a:off x="981625" y="2057764"/>
              <a:ext cx="1896035" cy="477371"/>
            </a:xfrm>
            <a:custGeom>
              <a:avLst/>
              <a:gdLst>
                <a:gd name="connsiteX0" fmla="*/ 0 w 1896035"/>
                <a:gd name="connsiteY0" fmla="*/ 477371 h 477371"/>
                <a:gd name="connsiteX1" fmla="*/ 457200 w 1896035"/>
                <a:gd name="connsiteY1" fmla="*/ 141194 h 477371"/>
                <a:gd name="connsiteX2" fmla="*/ 746312 w 1896035"/>
                <a:gd name="connsiteY2" fmla="*/ 248771 h 477371"/>
                <a:gd name="connsiteX3" fmla="*/ 1546412 w 1896035"/>
                <a:gd name="connsiteY3" fmla="*/ 0 h 477371"/>
                <a:gd name="connsiteX4" fmla="*/ 1896035 w 1896035"/>
                <a:gd name="connsiteY4" fmla="*/ 463924 h 477371"/>
                <a:gd name="connsiteX5" fmla="*/ 0 w 1896035"/>
                <a:gd name="connsiteY5" fmla="*/ 477371 h 47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6035" h="477371">
                  <a:moveTo>
                    <a:pt x="0" y="477371"/>
                  </a:moveTo>
                  <a:lnTo>
                    <a:pt x="457200" y="141194"/>
                  </a:lnTo>
                  <a:lnTo>
                    <a:pt x="746312" y="248771"/>
                  </a:lnTo>
                  <a:lnTo>
                    <a:pt x="1546412" y="0"/>
                  </a:lnTo>
                  <a:lnTo>
                    <a:pt x="1896035" y="463924"/>
                  </a:lnTo>
                  <a:lnTo>
                    <a:pt x="0" y="477371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Forme libre 2"/>
            <p:cNvSpPr/>
            <p:nvPr/>
          </p:nvSpPr>
          <p:spPr>
            <a:xfrm>
              <a:off x="981625" y="847165"/>
              <a:ext cx="1929663" cy="1640541"/>
            </a:xfrm>
            <a:custGeom>
              <a:avLst/>
              <a:gdLst>
                <a:gd name="connsiteX0" fmla="*/ 0 w 1929653"/>
                <a:gd name="connsiteY0" fmla="*/ 1196788 h 1633817"/>
                <a:gd name="connsiteX1" fmla="*/ 369794 w 1929653"/>
                <a:gd name="connsiteY1" fmla="*/ 611841 h 1633817"/>
                <a:gd name="connsiteX2" fmla="*/ 746312 w 1929653"/>
                <a:gd name="connsiteY2" fmla="*/ 1136276 h 1633817"/>
                <a:gd name="connsiteX3" fmla="*/ 1539689 w 1929653"/>
                <a:gd name="connsiteY3" fmla="*/ 0 h 1633817"/>
                <a:gd name="connsiteX4" fmla="*/ 1909483 w 1929653"/>
                <a:gd name="connsiteY4" fmla="*/ 1015253 h 1633817"/>
                <a:gd name="connsiteX5" fmla="*/ 1929653 w 1929653"/>
                <a:gd name="connsiteY5" fmla="*/ 1633817 h 1633817"/>
                <a:gd name="connsiteX6" fmla="*/ 1553136 w 1929653"/>
                <a:gd name="connsiteY6" fmla="*/ 1136276 h 1633817"/>
                <a:gd name="connsiteX7" fmla="*/ 753036 w 1929653"/>
                <a:gd name="connsiteY7" fmla="*/ 1391770 h 1633817"/>
                <a:gd name="connsiteX8" fmla="*/ 457200 w 1929653"/>
                <a:gd name="connsiteY8" fmla="*/ 1290917 h 1633817"/>
                <a:gd name="connsiteX9" fmla="*/ 13447 w 1929653"/>
                <a:gd name="connsiteY9" fmla="*/ 1627094 h 1633817"/>
                <a:gd name="connsiteX10" fmla="*/ 0 w 1929653"/>
                <a:gd name="connsiteY10" fmla="*/ 1196788 h 163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29653" h="1633817">
                  <a:moveTo>
                    <a:pt x="0" y="1196788"/>
                  </a:moveTo>
                  <a:lnTo>
                    <a:pt x="369794" y="611841"/>
                  </a:lnTo>
                  <a:lnTo>
                    <a:pt x="746312" y="1136276"/>
                  </a:lnTo>
                  <a:lnTo>
                    <a:pt x="1539689" y="0"/>
                  </a:lnTo>
                  <a:lnTo>
                    <a:pt x="1909483" y="1015253"/>
                  </a:lnTo>
                  <a:lnTo>
                    <a:pt x="1929653" y="1633817"/>
                  </a:lnTo>
                  <a:lnTo>
                    <a:pt x="1553136" y="1136276"/>
                  </a:lnTo>
                  <a:lnTo>
                    <a:pt x="753036" y="1391770"/>
                  </a:lnTo>
                  <a:lnTo>
                    <a:pt x="457200" y="1290917"/>
                  </a:lnTo>
                  <a:lnTo>
                    <a:pt x="13447" y="1627094"/>
                  </a:lnTo>
                  <a:lnTo>
                    <a:pt x="0" y="1196788"/>
                  </a:lnTo>
                  <a:close/>
                </a:path>
              </a:pathLst>
            </a:cu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Forme libre 4"/>
            <p:cNvSpPr/>
            <p:nvPr/>
          </p:nvSpPr>
          <p:spPr>
            <a:xfrm>
              <a:off x="978714" y="2017057"/>
              <a:ext cx="1946023" cy="504629"/>
            </a:xfrm>
            <a:custGeom>
              <a:avLst/>
              <a:gdLst>
                <a:gd name="connsiteX0" fmla="*/ 0 w 1902759"/>
                <a:gd name="connsiteY0" fmla="*/ 470647 h 484094"/>
                <a:gd name="connsiteX1" fmla="*/ 443753 w 1902759"/>
                <a:gd name="connsiteY1" fmla="*/ 147918 h 484094"/>
                <a:gd name="connsiteX2" fmla="*/ 726142 w 1902759"/>
                <a:gd name="connsiteY2" fmla="*/ 242047 h 484094"/>
                <a:gd name="connsiteX3" fmla="*/ 1532965 w 1902759"/>
                <a:gd name="connsiteY3" fmla="*/ 0 h 484094"/>
                <a:gd name="connsiteX4" fmla="*/ 1902759 w 1902759"/>
                <a:gd name="connsiteY4" fmla="*/ 484094 h 484094"/>
                <a:gd name="connsiteX5" fmla="*/ 1902759 w 1902759"/>
                <a:gd name="connsiteY5" fmla="*/ 484094 h 48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2759" h="484094">
                  <a:moveTo>
                    <a:pt x="0" y="470647"/>
                  </a:moveTo>
                  <a:lnTo>
                    <a:pt x="443753" y="147918"/>
                  </a:lnTo>
                  <a:lnTo>
                    <a:pt x="726142" y="242047"/>
                  </a:lnTo>
                  <a:lnTo>
                    <a:pt x="1532965" y="0"/>
                  </a:lnTo>
                  <a:lnTo>
                    <a:pt x="1902759" y="484094"/>
                  </a:lnTo>
                  <a:lnTo>
                    <a:pt x="1902759" y="484094"/>
                  </a:lnTo>
                </a:path>
              </a:pathLst>
            </a:custGeom>
            <a:noFill/>
            <a:ln w="63500">
              <a:solidFill>
                <a:srgbClr val="271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8"/>
          <p:cNvGrpSpPr/>
          <p:nvPr/>
        </p:nvGrpSpPr>
        <p:grpSpPr>
          <a:xfrm>
            <a:off x="2055077" y="1261000"/>
            <a:ext cx="1117891" cy="1103170"/>
            <a:chOff x="1612046" y="1110646"/>
            <a:chExt cx="1248357" cy="1568546"/>
          </a:xfrm>
        </p:grpSpPr>
        <p:cxnSp>
          <p:nvCxnSpPr>
            <p:cNvPr id="10" name="Straight Connector 6"/>
            <p:cNvCxnSpPr/>
            <p:nvPr/>
          </p:nvCxnSpPr>
          <p:spPr>
            <a:xfrm flipH="1">
              <a:off x="1612046" y="2677496"/>
              <a:ext cx="1248357" cy="1696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12046" y="1545336"/>
              <a:ext cx="498172" cy="963117"/>
            </a:xfrm>
            <a:prstGeom prst="rect">
              <a:avLst/>
            </a:prstGeom>
            <a:solidFill>
              <a:schemeClr val="bg1">
                <a:lumMod val="85000"/>
                <a:alpha val="46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8885" y="1110646"/>
              <a:ext cx="498172" cy="1402279"/>
            </a:xfrm>
            <a:prstGeom prst="rect">
              <a:avLst/>
            </a:prstGeom>
            <a:solidFill>
              <a:schemeClr val="bg1">
                <a:lumMod val="85000"/>
                <a:alpha val="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1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58102" y="1338748"/>
            <a:ext cx="450745" cy="59529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8847" y="1338748"/>
            <a:ext cx="639622" cy="75024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63053" y="944137"/>
            <a:ext cx="559928" cy="114485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064966" y="1713871"/>
            <a:ext cx="495635" cy="588501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560601" y="1338748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48469" y="1338748"/>
            <a:ext cx="574512" cy="103475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78369" y="1629075"/>
            <a:ext cx="580425" cy="63434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652881" y="1901433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22318" y="1878550"/>
            <a:ext cx="626266" cy="1948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94887" y="1409877"/>
            <a:ext cx="618114" cy="45639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13001" y="1491149"/>
            <a:ext cx="587868" cy="375122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300869" y="1471660"/>
            <a:ext cx="626266" cy="1948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074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33" name="Group 32"/>
          <p:cNvGrpSpPr/>
          <p:nvPr/>
        </p:nvGrpSpPr>
        <p:grpSpPr>
          <a:xfrm>
            <a:off x="466344" y="432391"/>
            <a:ext cx="2716335" cy="2658281"/>
            <a:chOff x="466344" y="432391"/>
            <a:chExt cx="2716335" cy="265828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00229" y="432391"/>
              <a:ext cx="0" cy="2658281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6344" y="1800225"/>
              <a:ext cx="2716335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 rot="2925618">
            <a:off x="480520" y="471085"/>
            <a:ext cx="2716335" cy="2658281"/>
            <a:chOff x="466344" y="432391"/>
            <a:chExt cx="2716335" cy="265828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800229" y="432391"/>
              <a:ext cx="0" cy="2658281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66344" y="1800225"/>
              <a:ext cx="2716335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Freeform 37"/>
          <p:cNvSpPr/>
          <p:nvPr/>
        </p:nvSpPr>
        <p:spPr>
          <a:xfrm>
            <a:off x="503274" y="552893"/>
            <a:ext cx="2459666" cy="2452577"/>
          </a:xfrm>
          <a:custGeom>
            <a:avLst/>
            <a:gdLst>
              <a:gd name="connsiteX0" fmla="*/ 1297173 w 2459666"/>
              <a:gd name="connsiteY0" fmla="*/ 0 h 2452577"/>
              <a:gd name="connsiteX1" fmla="*/ 1481470 w 2459666"/>
              <a:gd name="connsiteY1" fmla="*/ 1084521 h 2452577"/>
              <a:gd name="connsiteX2" fmla="*/ 2459666 w 2459666"/>
              <a:gd name="connsiteY2" fmla="*/ 1240465 h 2452577"/>
              <a:gd name="connsiteX3" fmla="*/ 1672856 w 2459666"/>
              <a:gd name="connsiteY3" fmla="*/ 1694121 h 2452577"/>
              <a:gd name="connsiteX4" fmla="*/ 1304261 w 2459666"/>
              <a:gd name="connsiteY4" fmla="*/ 2452577 h 2452577"/>
              <a:gd name="connsiteX5" fmla="*/ 992373 w 2459666"/>
              <a:gd name="connsiteY5" fmla="*/ 1509823 h 2452577"/>
              <a:gd name="connsiteX6" fmla="*/ 0 w 2459666"/>
              <a:gd name="connsiteY6" fmla="*/ 1247554 h 2452577"/>
              <a:gd name="connsiteX7" fmla="*/ 956931 w 2459666"/>
              <a:gd name="connsiteY7" fmla="*/ 893135 h 2452577"/>
              <a:gd name="connsiteX8" fmla="*/ 1297173 w 2459666"/>
              <a:gd name="connsiteY8" fmla="*/ 0 h 245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9666" h="2452577">
                <a:moveTo>
                  <a:pt x="1297173" y="0"/>
                </a:moveTo>
                <a:lnTo>
                  <a:pt x="1481470" y="1084521"/>
                </a:lnTo>
                <a:lnTo>
                  <a:pt x="2459666" y="1240465"/>
                </a:lnTo>
                <a:lnTo>
                  <a:pt x="1672856" y="1694121"/>
                </a:lnTo>
                <a:lnTo>
                  <a:pt x="1304261" y="2452577"/>
                </a:lnTo>
                <a:lnTo>
                  <a:pt x="992373" y="1509823"/>
                </a:lnTo>
                <a:lnTo>
                  <a:pt x="0" y="1247554"/>
                </a:lnTo>
                <a:lnTo>
                  <a:pt x="956931" y="893135"/>
                </a:lnTo>
                <a:lnTo>
                  <a:pt x="1297173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99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>
            <a:off x="821873" y="1110347"/>
            <a:ext cx="371473" cy="3578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2" y="111034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16531" y="111034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13860" y="111034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04384" y="1110346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1873" y="1496789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19202" y="1496788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16531" y="1496788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3860" y="1496788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04384" y="1491345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21873" y="1879151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19202" y="1879150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16531" y="1879150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13860" y="1879150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09827" y="1879150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1873" y="2260150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19202" y="2260149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16531" y="2260149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13860" y="2260149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09827" y="2254706"/>
            <a:ext cx="371473" cy="357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804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-4521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5" name="Straight Connector 4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302677" y="139912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88709" y="129568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78246" y="119369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049715" y="94967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927271" y="111365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804306" y="96300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098571" y="112267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898376" y="81367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483012" y="1399127"/>
            <a:ext cx="136071" cy="1410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635412" y="1551527"/>
            <a:ext cx="136071" cy="1410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702753" y="1718103"/>
            <a:ext cx="136071" cy="1410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830341" y="1590514"/>
            <a:ext cx="136071" cy="1410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369602" y="1540896"/>
            <a:ext cx="136071" cy="1410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525543" y="1675575"/>
            <a:ext cx="136071" cy="1410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898376" y="1754487"/>
            <a:ext cx="136071" cy="1410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 flipH="1">
            <a:off x="1795703" y="1900037"/>
            <a:ext cx="123505" cy="12976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035401" y="1970016"/>
            <a:ext cx="136071" cy="141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102742" y="2136592"/>
            <a:ext cx="136071" cy="141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230330" y="2009003"/>
            <a:ext cx="136071" cy="141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434436" y="2320418"/>
            <a:ext cx="136071" cy="141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298365" y="2172976"/>
            <a:ext cx="136071" cy="141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 flipH="1">
            <a:off x="1195692" y="2318526"/>
            <a:ext cx="123505" cy="12976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33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5" name="Straight Connector 4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>
            <a:off x="1666723" y="401043"/>
            <a:ext cx="914" cy="1199124"/>
          </a:xfrm>
          <a:prstGeom prst="line">
            <a:avLst/>
          </a:prstGeom>
          <a:ln w="66675" cap="rnd">
            <a:solidFill>
              <a:schemeClr val="bg1">
                <a:alpha val="3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>
            <a:off x="1581861" y="805026"/>
            <a:ext cx="910" cy="1029386"/>
          </a:xfrm>
          <a:prstGeom prst="line">
            <a:avLst/>
          </a:prstGeom>
          <a:ln w="66675" cap="rnd">
            <a:solidFill>
              <a:schemeClr val="bg1">
                <a:alpha val="3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1422785" y="1548389"/>
            <a:ext cx="0" cy="710324"/>
          </a:xfrm>
          <a:prstGeom prst="line">
            <a:avLst/>
          </a:prstGeom>
          <a:ln w="66675" cap="rnd">
            <a:solidFill>
              <a:schemeClr val="bg1">
                <a:alpha val="3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1197202" y="2062453"/>
            <a:ext cx="3664" cy="262822"/>
          </a:xfrm>
          <a:prstGeom prst="line">
            <a:avLst/>
          </a:prstGeom>
          <a:ln w="66675" cap="rnd">
            <a:solidFill>
              <a:schemeClr val="bg1">
                <a:alpha val="3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>
            <a:off x="1581861" y="1096259"/>
            <a:ext cx="910" cy="1029386"/>
          </a:xfrm>
          <a:prstGeom prst="line">
            <a:avLst/>
          </a:prstGeom>
          <a:ln w="666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71670" y="1680965"/>
            <a:ext cx="351028" cy="22258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271670" y="1666789"/>
            <a:ext cx="242016" cy="796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266742" y="1694099"/>
            <a:ext cx="65332" cy="19527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80743" y="1666789"/>
            <a:ext cx="336615" cy="60149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700672" y="1666789"/>
            <a:ext cx="280071" cy="60149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2700670" y="2278820"/>
            <a:ext cx="616689" cy="593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996175" y="1881658"/>
            <a:ext cx="0" cy="252227"/>
          </a:xfrm>
          <a:prstGeom prst="line">
            <a:avLst/>
          </a:prstGeom>
          <a:ln w="317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979985" y="2182606"/>
            <a:ext cx="45720" cy="45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02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52154" y="892629"/>
            <a:ext cx="1805" cy="1609656"/>
          </a:xfrm>
          <a:prstGeom prst="line">
            <a:avLst/>
          </a:prstGeom>
          <a:ln w="139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78429" y="892629"/>
            <a:ext cx="14025" cy="1609651"/>
          </a:xfrm>
          <a:prstGeom prst="line">
            <a:avLst/>
          </a:prstGeom>
          <a:ln w="139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3239" y="942722"/>
            <a:ext cx="14630" cy="1562677"/>
          </a:xfrm>
          <a:prstGeom prst="line">
            <a:avLst/>
          </a:prstGeom>
          <a:ln w="139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09643" y="892629"/>
            <a:ext cx="17390" cy="1612767"/>
          </a:xfrm>
          <a:prstGeom prst="line">
            <a:avLst/>
          </a:prstGeom>
          <a:ln w="139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359923" y="995320"/>
            <a:ext cx="3585" cy="1507864"/>
          </a:xfrm>
          <a:prstGeom prst="line">
            <a:avLst/>
          </a:prstGeom>
          <a:ln w="139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10660" y="892629"/>
            <a:ext cx="12031" cy="1609651"/>
          </a:xfrm>
          <a:prstGeom prst="line">
            <a:avLst/>
          </a:prstGeom>
          <a:ln w="139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81954" y="1068149"/>
            <a:ext cx="20247" cy="1436587"/>
          </a:xfrm>
          <a:prstGeom prst="line">
            <a:avLst/>
          </a:prstGeom>
          <a:ln w="139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744523" y="942722"/>
            <a:ext cx="17390" cy="1562674"/>
          </a:xfrm>
          <a:prstGeom prst="line">
            <a:avLst/>
          </a:prstGeom>
          <a:ln w="139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397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5" name="Hexagon 4"/>
          <p:cNvSpPr/>
          <p:nvPr/>
        </p:nvSpPr>
        <p:spPr>
          <a:xfrm>
            <a:off x="335331" y="1003391"/>
            <a:ext cx="581297" cy="50292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849683" y="729071"/>
            <a:ext cx="581297" cy="502920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848047" y="1290774"/>
            <a:ext cx="581297" cy="502920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1351786" y="1003391"/>
            <a:ext cx="581297" cy="502920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>
            <a:off x="1866138" y="729071"/>
            <a:ext cx="581297" cy="502920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1864502" y="1290774"/>
            <a:ext cx="581297" cy="502920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>
            <a:off x="1354647" y="1565094"/>
            <a:ext cx="581297" cy="502920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>
            <a:off x="332470" y="2108020"/>
            <a:ext cx="581297" cy="50292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>
            <a:off x="846822" y="1833700"/>
            <a:ext cx="581297" cy="502920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845186" y="2395403"/>
            <a:ext cx="581297" cy="502920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>
            <a:off x="1348925" y="2108020"/>
            <a:ext cx="581297" cy="502920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>
            <a:off x="1863277" y="1833700"/>
            <a:ext cx="581297" cy="502920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>
            <a:off x="1861641" y="2395403"/>
            <a:ext cx="581297" cy="502920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/>
          <p:cNvSpPr/>
          <p:nvPr/>
        </p:nvSpPr>
        <p:spPr>
          <a:xfrm>
            <a:off x="1351786" y="2669723"/>
            <a:ext cx="581297" cy="502920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>
            <a:off x="2365380" y="1566320"/>
            <a:ext cx="581297" cy="50292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>
            <a:off x="2879732" y="1292000"/>
            <a:ext cx="581297" cy="50292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>
            <a:off x="2878096" y="1853703"/>
            <a:ext cx="581297" cy="50292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>
            <a:off x="2372727" y="2132923"/>
            <a:ext cx="581297" cy="50292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0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30524" y="1808771"/>
            <a:ext cx="2765603" cy="10038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659838" y="1672096"/>
            <a:ext cx="6734" cy="29342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921911" y="1687685"/>
            <a:ext cx="6734" cy="29342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1183984" y="1672096"/>
            <a:ext cx="6734" cy="29342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446057" y="1672096"/>
            <a:ext cx="6734" cy="29342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708130" y="1687685"/>
            <a:ext cx="6734" cy="29342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970203" y="1672096"/>
            <a:ext cx="6734" cy="29342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197620" y="1672096"/>
            <a:ext cx="6734" cy="29342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2459693" y="1687685"/>
            <a:ext cx="6734" cy="29342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2721766" y="1672096"/>
            <a:ext cx="6734" cy="29342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2983839" y="1672096"/>
            <a:ext cx="6734" cy="29342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0102" y="1939895"/>
            <a:ext cx="10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74003" y="1947153"/>
            <a:ext cx="10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54132" y="1939895"/>
            <a:ext cx="10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08033" y="1947153"/>
            <a:ext cx="10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4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78496" y="1947458"/>
            <a:ext cx="10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5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32397" y="1954716"/>
            <a:ext cx="10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6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58324" y="1947153"/>
            <a:ext cx="10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7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14200" y="1954716"/>
            <a:ext cx="10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8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75183" y="1958040"/>
            <a:ext cx="10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9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72088" y="1954716"/>
            <a:ext cx="438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chemeClr val="bg1"/>
                </a:solidFill>
              </a:rPr>
              <a:t>10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446058" y="1298054"/>
            <a:ext cx="1014063" cy="227412"/>
            <a:chOff x="1446058" y="1298054"/>
            <a:chExt cx="1014063" cy="227412"/>
          </a:xfrm>
        </p:grpSpPr>
        <p:cxnSp>
          <p:nvCxnSpPr>
            <p:cNvPr id="57" name="Straight Connector 56"/>
            <p:cNvCxnSpPr/>
            <p:nvPr/>
          </p:nvCxnSpPr>
          <p:spPr>
            <a:xfrm flipH="1" flipV="1">
              <a:off x="1446058" y="1415953"/>
              <a:ext cx="1013635" cy="2015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2364348" y="1298054"/>
              <a:ext cx="95345" cy="117899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355392" y="1421501"/>
              <a:ext cx="104729" cy="103965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360827" y="942545"/>
            <a:ext cx="737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+ 100%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x 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rot="10800000" flipH="1" flipV="1">
            <a:off x="900205" y="2330899"/>
            <a:ext cx="548521" cy="2015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900205" y="2332914"/>
            <a:ext cx="76347" cy="87997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899974" y="2264416"/>
            <a:ext cx="76578" cy="6295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05522" y="2394678"/>
            <a:ext cx="737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-</a:t>
            </a:r>
            <a:r>
              <a:rPr lang="en-US" sz="1200" dirty="0" smtClean="0">
                <a:solidFill>
                  <a:schemeClr val="bg1"/>
                </a:solidFill>
              </a:rPr>
              <a:t> 50%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 ÷2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030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TextBox 1"/>
          <p:cNvSpPr txBox="1"/>
          <p:nvPr/>
        </p:nvSpPr>
        <p:spPr>
          <a:xfrm>
            <a:off x="63601" y="1338561"/>
            <a:ext cx="3689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</a:rPr>
              <a:t>ChLoropleth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47" name="Multiply 46"/>
          <p:cNvSpPr/>
          <p:nvPr/>
        </p:nvSpPr>
        <p:spPr>
          <a:xfrm>
            <a:off x="616772" y="1369808"/>
            <a:ext cx="803238" cy="975360"/>
          </a:xfrm>
          <a:prstGeom prst="mathMultiply">
            <a:avLst>
              <a:gd name="adj1" fmla="val 91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66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3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792795" y="1759289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13322" y="564995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1792795" y="1769327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800230" y="1142535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792792" y="1759290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13319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1792792" y="1769328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800227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792797" y="1769326"/>
            <a:ext cx="1194561" cy="2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13323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1792796" y="1769329"/>
            <a:ext cx="1194562" cy="60604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800231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7"/>
          <p:cNvCxnSpPr/>
          <p:nvPr/>
        </p:nvCxnSpPr>
        <p:spPr>
          <a:xfrm flipH="1">
            <a:off x="1929288" y="1208878"/>
            <a:ext cx="915326" cy="544739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7"/>
          <p:cNvCxnSpPr/>
          <p:nvPr/>
        </p:nvCxnSpPr>
        <p:spPr>
          <a:xfrm flipH="1">
            <a:off x="2122696" y="1290918"/>
            <a:ext cx="729352" cy="44070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7"/>
          <p:cNvCxnSpPr/>
          <p:nvPr/>
        </p:nvCxnSpPr>
        <p:spPr>
          <a:xfrm flipH="1">
            <a:off x="2296725" y="1371600"/>
            <a:ext cx="555323" cy="37765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7"/>
          <p:cNvCxnSpPr/>
          <p:nvPr/>
        </p:nvCxnSpPr>
        <p:spPr>
          <a:xfrm>
            <a:off x="2881121" y="1350889"/>
            <a:ext cx="41007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7"/>
          <p:cNvCxnSpPr/>
          <p:nvPr/>
        </p:nvCxnSpPr>
        <p:spPr>
          <a:xfrm flipH="1">
            <a:off x="2946458" y="1524000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7"/>
          <p:cNvCxnSpPr/>
          <p:nvPr/>
        </p:nvCxnSpPr>
        <p:spPr>
          <a:xfrm flipH="1">
            <a:off x="2842901" y="1511269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7"/>
          <p:cNvCxnSpPr/>
          <p:nvPr/>
        </p:nvCxnSpPr>
        <p:spPr>
          <a:xfrm flipH="1">
            <a:off x="2766695" y="1529192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7"/>
          <p:cNvCxnSpPr/>
          <p:nvPr/>
        </p:nvCxnSpPr>
        <p:spPr>
          <a:xfrm flipH="1">
            <a:off x="2650151" y="1526948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7"/>
          <p:cNvCxnSpPr/>
          <p:nvPr/>
        </p:nvCxnSpPr>
        <p:spPr>
          <a:xfrm flipH="1">
            <a:off x="2486534" y="1592129"/>
            <a:ext cx="142735" cy="15364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3"/>
          <p:cNvCxnSpPr/>
          <p:nvPr/>
        </p:nvCxnSpPr>
        <p:spPr>
          <a:xfrm flipH="1" flipV="1">
            <a:off x="1803434" y="1779366"/>
            <a:ext cx="1183924" cy="222310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3"/>
          <p:cNvCxnSpPr/>
          <p:nvPr/>
        </p:nvCxnSpPr>
        <p:spPr>
          <a:xfrm flipH="1" flipV="1">
            <a:off x="1800916" y="1765838"/>
            <a:ext cx="1186442" cy="121130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3"/>
          <p:cNvCxnSpPr/>
          <p:nvPr/>
        </p:nvCxnSpPr>
        <p:spPr>
          <a:xfrm flipH="1" flipV="1">
            <a:off x="1777945" y="1769415"/>
            <a:ext cx="1209413" cy="170003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083129" y="1523996"/>
            <a:ext cx="936171" cy="996047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405618" y="996043"/>
            <a:ext cx="936171" cy="1523999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689328" y="1981199"/>
            <a:ext cx="936171" cy="532164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971297" y="1279071"/>
            <a:ext cx="936171" cy="1227613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996346" y="1523996"/>
            <a:ext cx="281969" cy="996047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82" y="5989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012370" y="244928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64770" y="249826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57309" y="180485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27715" y="15240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43742" y="16006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96142" y="17530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48542" y="19054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43742" y="195649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480115" y="16764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632515" y="18288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00500" y="186249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62099" y="202497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452900" y="201489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270565" y="236766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216136" y="234619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491342" y="14482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43742" y="16006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65171" y="169400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327715" y="192829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482836" y="187175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422963" y="216655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34494" y="211218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281449" y="208500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253891" y="221019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630134" y="143692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703096" y="15327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57523" y="14024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73852" y="161926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943248" y="175050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841888" y="148618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32515" y="130504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742733" y="12668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867741" y="127811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486242" y="15327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579616" y="157166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516170" y="176565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668570" y="191805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143674" y="139937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084613" y="138770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280960" y="167605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234674" y="19003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796142" y="17530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280556" y="112683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105566" y="162901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934266" y="15457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899557" y="170697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062323" y="17072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040726" y="141861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105901" y="149362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981961" y="156860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32213" y="134836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843912" y="11423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846567" y="141539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791042" y="18375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466016" y="167086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179387" y="199880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855496" y="16851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909923" y="15548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926252" y="177166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994288" y="163858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895133" y="14192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020141" y="143051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209645" y="12417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432956" y="127923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257966" y="178141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086666" y="16981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088176" y="128725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122507" y="123115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981961" y="117116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084613" y="150076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996312" y="12947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998967" y="156779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26671" y="2079171"/>
            <a:ext cx="363" cy="42311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78429" y="892629"/>
            <a:ext cx="14025" cy="1609651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441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36271" y="1137557"/>
            <a:ext cx="32159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113014" y="1137557"/>
            <a:ext cx="29292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52550" y="1888671"/>
            <a:ext cx="7373" cy="614513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29053" y="1600270"/>
            <a:ext cx="3686" cy="902010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98154" y="2008414"/>
            <a:ext cx="4047" cy="4963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83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16" name="Group 15"/>
          <p:cNvGrpSpPr/>
          <p:nvPr/>
        </p:nvGrpSpPr>
        <p:grpSpPr>
          <a:xfrm>
            <a:off x="363959" y="1386308"/>
            <a:ext cx="887900" cy="827834"/>
            <a:chOff x="793944" y="832239"/>
            <a:chExt cx="887900" cy="82783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336589" y="1386308"/>
            <a:ext cx="887900" cy="827834"/>
            <a:chOff x="793944" y="832239"/>
            <a:chExt cx="887900" cy="82783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77471" y="1381842"/>
            <a:ext cx="887900" cy="827834"/>
            <a:chOff x="793944" y="832239"/>
            <a:chExt cx="887900" cy="827834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808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>
            <a:off x="821873" y="1110347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2" y="1110346"/>
            <a:ext cx="371473" cy="357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16531" y="1110346"/>
            <a:ext cx="371473" cy="357865"/>
          </a:xfrm>
          <a:prstGeom prst="rect">
            <a:avLst/>
          </a:prstGeom>
          <a:solidFill>
            <a:srgbClr val="69B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13860" y="1110346"/>
            <a:ext cx="371473" cy="3578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04384" y="1110346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1873" y="1496789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19202" y="1496788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16531" y="1496788"/>
            <a:ext cx="371473" cy="357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3860" y="1496788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04384" y="1491345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21873" y="1879151"/>
            <a:ext cx="371473" cy="357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19202" y="1879150"/>
            <a:ext cx="371473" cy="3578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16531" y="1879150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13860" y="1879150"/>
            <a:ext cx="371473" cy="357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09827" y="1879150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1873" y="2260150"/>
            <a:ext cx="371473" cy="3578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19202" y="2260149"/>
            <a:ext cx="371473" cy="357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16531" y="2260149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13860" y="2260149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09827" y="225470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50991</TotalTime>
  <Words>304</Words>
  <Application>Microsoft Macintosh PowerPoint</Application>
  <PresentationFormat>Custom</PresentationFormat>
  <Paragraphs>101</Paragraphs>
  <Slides>38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67</cp:revision>
  <dcterms:created xsi:type="dcterms:W3CDTF">2018-05-03T08:15:25Z</dcterms:created>
  <dcterms:modified xsi:type="dcterms:W3CDTF">2018-07-05T23:37:45Z</dcterms:modified>
</cp:coreProperties>
</file>