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/>
    <p:restoredTop sz="77793"/>
  </p:normalViewPr>
  <p:slideViewPr>
    <p:cSldViewPr snapToGrid="0" snapToObjects="1">
      <p:cViewPr>
        <p:scale>
          <a:sx n="180" d="100"/>
          <a:sy n="180" d="100"/>
        </p:scale>
        <p:origin x="35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46944</TotalTime>
  <Words>229</Words>
  <Application>Microsoft Macintosh PowerPoint</Application>
  <PresentationFormat>Custom</PresentationFormat>
  <Paragraphs>71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2018-05-03T08:15:25Z</dcterms:created>
  <dcterms:modified xsi:type="dcterms:W3CDTF">2018-06-13T06:56:52Z</dcterms:modified>
</cp:coreProperties>
</file>