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3A2"/>
    <a:srgbClr val="271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2"/>
    <p:restoredTop sz="74726"/>
  </p:normalViewPr>
  <p:slideViewPr>
    <p:cSldViewPr snapToGrid="0" snapToObjects="1">
      <p:cViewPr>
        <p:scale>
          <a:sx n="160" d="100"/>
          <a:sy n="160" d="100"/>
        </p:scale>
        <p:origin x="2656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smtClean="0"/>
              <a:t>-email-design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>
                <a:solidFill>
                  <a:schemeClr val="bg1"/>
                </a:solidFill>
              </a:rPr>
              <a:t>A</a:t>
            </a:r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2623467" y="57693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390489" y="1292393"/>
            <a:ext cx="2819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smtClean="0">
                <a:solidFill>
                  <a:schemeClr val="bg1"/>
                </a:solidFill>
              </a:rPr>
              <a:t>2 + 2 = 5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6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12556</TotalTime>
  <Words>53</Words>
  <Application>Microsoft Macintosh PowerPoint</Application>
  <PresentationFormat>Personnalisé</PresentationFormat>
  <Paragraphs>13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Utilisateur de Microsoft Office</cp:lastModifiedBy>
  <cp:revision>14</cp:revision>
  <dcterms:created xsi:type="dcterms:W3CDTF">2018-05-03T08:15:25Z</dcterms:created>
  <dcterms:modified xsi:type="dcterms:W3CDTF">2018-05-13T01:23:18Z</dcterms:modified>
</cp:coreProperties>
</file>