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90" r:id="rId27"/>
    <p:sldId id="285" r:id="rId28"/>
    <p:sldId id="291" r:id="rId29"/>
    <p:sldId id="292" r:id="rId30"/>
    <p:sldId id="293" r:id="rId31"/>
  </p:sldIdLst>
  <p:sldSz cx="3600450" cy="3600450"/>
  <p:notesSz cx="6858000" cy="9144000"/>
  <p:defaultTextStyle>
    <a:defPPr>
      <a:defRPr lang="en-US"/>
    </a:defPPr>
    <a:lvl1pPr marL="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69"/>
    <a:srgbClr val="69B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/>
    <p:restoredTop sz="77829"/>
  </p:normalViewPr>
  <p:slideViewPr>
    <p:cSldViewPr snapToGrid="0" snapToObjects="1">
      <p:cViewPr>
        <p:scale>
          <a:sx n="140" d="100"/>
          <a:sy n="140" d="100"/>
        </p:scale>
        <p:origin x="5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25AE-20FD-CA4A-8C80-D7AD6B352ECC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1F866-C993-A644-BA4C-5AD247E41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1pPr>
    <a:lvl2pPr marL="17278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2pPr>
    <a:lvl3pPr marL="345560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3pPr>
    <a:lvl4pPr marL="51833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4pPr>
    <a:lvl5pPr marL="691118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5pPr>
    <a:lvl6pPr marL="86389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6pPr>
    <a:lvl7pPr marL="103667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7pPr>
    <a:lvl8pPr marL="1209456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8pPr>
    <a:lvl9pPr marL="1382234" algn="l" defTabSz="345560" rtl="0" eaLnBrk="1" latinLnBrk="0" hangingPunct="1">
      <a:defRPr sz="4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www.autodeskresearch.com</a:t>
            </a:r>
            <a:r>
              <a:rPr lang="en-US" dirty="0" smtClean="0"/>
              <a:t>/publications/</a:t>
            </a:r>
            <a:r>
              <a:rPr lang="en-US" dirty="0" err="1" smtClean="0"/>
              <a:t>samestats</a:t>
            </a:r>
            <a:endParaRPr lang="en-US" dirty="0" smtClean="0"/>
          </a:p>
          <a:p>
            <a:endParaRPr lang="en-US" smtClean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3D: are </a:t>
            </a:r>
            <a:r>
              <a:rPr lang="fr-FR" dirty="0" err="1" smtClean="0"/>
              <a:t>you</a:t>
            </a:r>
            <a:r>
              <a:rPr lang="fr-FR" dirty="0" smtClean="0"/>
              <a:t> sure?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26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Aspect ratio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stacking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viewer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mental </a:t>
            </a:r>
            <a:r>
              <a:rPr lang="fr-FR" sz="454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arithmetic</a:t>
            </a:r>
            <a:r>
              <a:rPr lang="fr-FR" sz="454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fr-FR" dirty="0">
              <a:effectLst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0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hard to read bubble sizes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Grouped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grouped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8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remove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useless</a:t>
            </a:r>
            <a:r>
              <a:rPr lang="fr-FR" dirty="0" smtClean="0"/>
              <a:t>: </a:t>
            </a:r>
            <a:r>
              <a:rPr lang="fr-FR" dirty="0" err="1" smtClean="0"/>
              <a:t>decluttered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http://</a:t>
            </a:r>
            <a:r>
              <a:rPr lang="fr-FR" dirty="0" err="1" smtClean="0"/>
              <a:t>www.storytellingwithdata.com</a:t>
            </a:r>
            <a:r>
              <a:rPr lang="fr-FR" dirty="0" smtClean="0"/>
              <a:t>/blog/2017/3/29/</a:t>
            </a:r>
            <a:r>
              <a:rPr lang="fr-FR" dirty="0" err="1" smtClean="0"/>
              <a:t>declutter</a:t>
            </a:r>
            <a:r>
              <a:rPr lang="fr-FR" dirty="0" smtClean="0"/>
              <a:t>-</a:t>
            </a:r>
            <a:r>
              <a:rPr lang="fr-FR" dirty="0" err="1" smtClean="0"/>
              <a:t>this</a:t>
            </a:r>
            <a:r>
              <a:rPr lang="fr-FR" dirty="0" smtClean="0"/>
              <a:t>-graph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72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Probleme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side</a:t>
            </a:r>
            <a:r>
              <a:rPr lang="fr-FR" dirty="0" smtClean="0"/>
              <a:t> </a:t>
            </a:r>
            <a:r>
              <a:rPr lang="fr-FR" dirty="0" err="1" smtClean="0"/>
              <a:t>legend</a:t>
            </a:r>
            <a:endParaRPr lang="fr-FR" dirty="0" smtClean="0"/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twice</a:t>
            </a:r>
            <a:r>
              <a:rPr lang="fr-FR" dirty="0" smtClean="0"/>
              <a:t> in the </a:t>
            </a:r>
            <a:r>
              <a:rPr lang="fr-FR" dirty="0" err="1" smtClean="0"/>
              <a:t>legend</a:t>
            </a:r>
            <a:r>
              <a:rPr lang="fr-FR" dirty="0" smtClean="0"/>
              <a:t>.</a:t>
            </a:r>
          </a:p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La légende sur le coté c’est chiant</a:t>
            </a:r>
            <a:r>
              <a:rPr lang="fr-FR" baseline="0" dirty="0" smtClean="0"/>
              <a:t> de faire des aller retours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8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inconsistency</a:t>
            </a:r>
            <a:r>
              <a:rPr lang="fr-FR" dirty="0" smtClean="0"/>
              <a:t> </a:t>
            </a:r>
            <a:r>
              <a:rPr lang="fr-FR" dirty="0" err="1" smtClean="0"/>
              <a:t>among</a:t>
            </a:r>
            <a:r>
              <a:rPr lang="fr-FR" dirty="0" smtClean="0"/>
              <a:t> </a:t>
            </a:r>
            <a:r>
              <a:rPr lang="fr-FR" dirty="0" err="1" smtClean="0"/>
              <a:t>graphic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1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Radar chart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blog.scottlogic.com</a:t>
            </a:r>
            <a:r>
              <a:rPr lang="en-US" dirty="0" smtClean="0"/>
              <a:t>/2011/09/23/a-critique-of-radar-</a:t>
            </a:r>
            <a:r>
              <a:rPr lang="en-US" dirty="0" err="1" smtClean="0"/>
              <a:t>charts.html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blog.minitab.com</a:t>
            </a:r>
            <a:r>
              <a:rPr lang="en-US" dirty="0" smtClean="0"/>
              <a:t>/blog/fun-with-statistics/beware-the-radar-chart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See</a:t>
            </a:r>
            <a:r>
              <a:rPr lang="fr-FR" dirty="0" smtClean="0"/>
              <a:t> 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  <a:r>
              <a:rPr lang="fr-FR" baseline="0" dirty="0" smtClean="0"/>
              <a:t> pour un </a:t>
            </a:r>
            <a:r>
              <a:rPr lang="fr-FR" baseline="0" dirty="0" err="1" smtClean="0"/>
              <a:t>doghnut</a:t>
            </a:r>
            <a:r>
              <a:rPr lang="fr-FR" baseline="0" dirty="0" smtClean="0"/>
              <a:t> trompeur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Number</a:t>
            </a:r>
            <a:r>
              <a:rPr lang="fr-FR" baseline="0" dirty="0" smtClean="0"/>
              <a:t> must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, double check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graph</a:t>
            </a:r>
          </a:p>
          <a:p>
            <a:r>
              <a:rPr lang="fr-FR" baseline="0" dirty="0" smtClean="0"/>
              <a:t>Most of the </a:t>
            </a:r>
            <a:r>
              <a:rPr lang="fr-FR" baseline="0" dirty="0" err="1" smtClean="0"/>
              <a:t>wtf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viz</a:t>
            </a:r>
            <a:r>
              <a:rPr lang="fr-FR" baseline="0" dirty="0" smtClean="0"/>
              <a:t> come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problem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Sum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percentage</a:t>
            </a:r>
            <a:r>
              <a:rPr lang="fr-FR" baseline="0" dirty="0" smtClean="0"/>
              <a:t> != 100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Number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</a:t>
            </a:r>
            <a:r>
              <a:rPr lang="fr-FR" baseline="0" dirty="0" smtClean="0"/>
              <a:t> not match </a:t>
            </a:r>
            <a:r>
              <a:rPr lang="fr-FR" baseline="0" dirty="0" err="1" smtClean="0"/>
              <a:t>shape</a:t>
            </a:r>
            <a:r>
              <a:rPr lang="fr-FR" baseline="0" dirty="0" smtClean="0"/>
              <a:t>: </a:t>
            </a:r>
          </a:p>
          <a:p>
            <a:pPr marL="862568" lvl="4" indent="-171450">
              <a:buFontTx/>
              <a:buChar char="-"/>
            </a:pPr>
            <a:r>
              <a:rPr lang="fr-FR" baseline="0" dirty="0" smtClean="0"/>
              <a:t>http://</a:t>
            </a:r>
            <a:r>
              <a:rPr lang="fr-FR" baseline="0" dirty="0" err="1" smtClean="0"/>
              <a:t>viz.wtf</a:t>
            </a:r>
            <a:r>
              <a:rPr lang="fr-FR" baseline="0" dirty="0" smtClean="0"/>
              <a:t>/post/169392205697/</a:t>
            </a:r>
            <a:r>
              <a:rPr lang="fr-FR" baseline="0" dirty="0" err="1" smtClean="0"/>
              <a:t>fewer</a:t>
            </a:r>
            <a:r>
              <a:rPr lang="fr-FR" baseline="0" dirty="0" smtClean="0"/>
              <a:t>-people-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-have-a-hard-time-</a:t>
            </a:r>
            <a:r>
              <a:rPr lang="fr-FR" baseline="0" dirty="0" err="1" smtClean="0"/>
              <a:t>giving</a:t>
            </a:r>
            <a:r>
              <a:rPr lang="fr-FR" baseline="0" dirty="0" smtClean="0"/>
              <a:t>-up</a:t>
            </a:r>
          </a:p>
          <a:p>
            <a:pPr marL="862568" lvl="4" indent="-171450">
              <a:buFontTx/>
              <a:buChar char="-"/>
            </a:pPr>
            <a:r>
              <a:rPr lang="fr-FR" dirty="0" smtClean="0"/>
              <a:t>http://</a:t>
            </a:r>
            <a:r>
              <a:rPr lang="fr-FR" dirty="0" err="1" smtClean="0"/>
              <a:t>viz.wtf</a:t>
            </a:r>
            <a:r>
              <a:rPr lang="fr-FR" dirty="0" smtClean="0"/>
              <a:t>/post/170949426657/new-marketing-email-</a:t>
            </a:r>
            <a:r>
              <a:rPr lang="fr-FR" dirty="0" err="1" smtClean="0"/>
              <a:t>from</a:t>
            </a:r>
            <a:r>
              <a:rPr lang="fr-FR" dirty="0" smtClean="0"/>
              <a:t>-</a:t>
            </a:r>
            <a:r>
              <a:rPr lang="fr-FR" dirty="0" err="1" smtClean="0"/>
              <a:t>google</a:t>
            </a:r>
            <a:r>
              <a:rPr lang="fr-FR" dirty="0" smtClean="0"/>
              <a:t>-email-design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Circular </a:t>
            </a:r>
            <a:r>
              <a:rPr lang="en-US" dirty="0" err="1" smtClean="0"/>
              <a:t>barplot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blog.visme.co</a:t>
            </a:r>
            <a:r>
              <a:rPr lang="en-US" dirty="0" smtClean="0"/>
              <a:t>/types-of-graphs/</a:t>
            </a:r>
          </a:p>
          <a:p>
            <a:endParaRPr lang="en-US" dirty="0" smtClean="0"/>
          </a:p>
          <a:p>
            <a:r>
              <a:rPr lang="en-US" dirty="0" smtClean="0"/>
              <a:t>En version stack </a:t>
            </a:r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juste</a:t>
            </a:r>
            <a:r>
              <a:rPr lang="en-US" dirty="0" smtClean="0"/>
              <a:t> encore </a:t>
            </a:r>
            <a:r>
              <a:rPr lang="en-US" dirty="0" err="1" smtClean="0"/>
              <a:t>pire</a:t>
            </a:r>
            <a:r>
              <a:rPr lang="en-US" dirty="0" smtClean="0"/>
              <a:t>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Scatterplot:</a:t>
            </a:r>
            <a:r>
              <a:rPr lang="en-US" baseline="0" dirty="0" smtClean="0"/>
              <a:t> if the points are ordered, you have to do a line plot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79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Bubble plot: mapping to radius</a:t>
            </a:r>
            <a:r>
              <a:rPr lang="en-US" baseline="0" dirty="0" smtClean="0"/>
              <a:t> or to area?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9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Color</a:t>
            </a:r>
            <a:r>
              <a:rPr lang="fr-FR" dirty="0" smtClean="0"/>
              <a:t> </a:t>
            </a:r>
            <a:r>
              <a:rPr lang="fr-FR" dirty="0" err="1" smtClean="0"/>
              <a:t>communicates</a:t>
            </a:r>
            <a:r>
              <a:rPr lang="fr-FR" dirty="0" smtClean="0"/>
              <a:t> no data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77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345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Circular</a:t>
            </a:r>
            <a:r>
              <a:rPr lang="fr-FR" dirty="0" smtClean="0"/>
              <a:t> </a:t>
            </a:r>
            <a:r>
              <a:rPr lang="fr-FR" dirty="0" err="1" smtClean="0"/>
              <a:t>barplot</a:t>
            </a:r>
            <a:r>
              <a:rPr lang="fr-FR" dirty="0" smtClean="0"/>
              <a:t>?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deform</a:t>
            </a:r>
            <a:r>
              <a:rPr lang="fr-FR" dirty="0" smtClean="0"/>
              <a:t> to </a:t>
            </a:r>
            <a:r>
              <a:rPr lang="fr-FR" dirty="0" err="1" smtClean="0"/>
              <a:t>mush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bar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1F866-C993-A644-BA4C-5AD247E41B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40" y="589242"/>
            <a:ext cx="3060384" cy="1253492"/>
          </a:xfrm>
        </p:spPr>
        <p:txBody>
          <a:bodyPr anchor="b"/>
          <a:lstStyle>
            <a:lvl1pPr algn="ctr"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9" y="1891074"/>
            <a:ext cx="2700338" cy="869276"/>
          </a:xfrm>
        </p:spPr>
        <p:txBody>
          <a:bodyPr/>
          <a:lstStyle>
            <a:lvl1pPr marL="0" indent="0" algn="ctr">
              <a:buNone/>
              <a:defRPr sz="946"/>
            </a:lvl1pPr>
            <a:lvl2pPr marL="180068" indent="0" algn="ctr">
              <a:buNone/>
              <a:defRPr sz="790"/>
            </a:lvl2pPr>
            <a:lvl3pPr marL="360134" indent="0" algn="ctr">
              <a:buNone/>
              <a:defRPr sz="710"/>
            </a:lvl3pPr>
            <a:lvl4pPr marL="540202" indent="0" algn="ctr">
              <a:buNone/>
              <a:defRPr sz="630"/>
            </a:lvl4pPr>
            <a:lvl5pPr marL="720266" indent="0" algn="ctr">
              <a:buNone/>
              <a:defRPr sz="630"/>
            </a:lvl5pPr>
            <a:lvl6pPr marL="900334" indent="0" algn="ctr">
              <a:buNone/>
              <a:defRPr sz="630"/>
            </a:lvl6pPr>
            <a:lvl7pPr marL="1080402" indent="0" algn="ctr">
              <a:buNone/>
              <a:defRPr sz="630"/>
            </a:lvl7pPr>
            <a:lvl8pPr marL="1260466" indent="0" algn="ctr">
              <a:buNone/>
              <a:defRPr sz="630"/>
            </a:lvl8pPr>
            <a:lvl9pPr marL="1440536" indent="0" algn="ctr">
              <a:buNone/>
              <a:defRPr sz="63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7" y="191694"/>
            <a:ext cx="776346" cy="30512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4" y="191694"/>
            <a:ext cx="2284036" cy="30512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9" y="897617"/>
            <a:ext cx="3105390" cy="1497690"/>
          </a:xfrm>
        </p:spPr>
        <p:txBody>
          <a:bodyPr anchor="b"/>
          <a:lstStyle>
            <a:lvl1pPr>
              <a:defRPr sz="23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9" y="2409469"/>
            <a:ext cx="3105390" cy="787598"/>
          </a:xfrm>
        </p:spPr>
        <p:txBody>
          <a:bodyPr/>
          <a:lstStyle>
            <a:lvl1pPr marL="0" indent="0">
              <a:buNone/>
              <a:defRPr sz="946">
                <a:solidFill>
                  <a:schemeClr val="tx1"/>
                </a:solidFill>
              </a:defRPr>
            </a:lvl1pPr>
            <a:lvl2pPr marL="180068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2pPr>
            <a:lvl3pPr marL="360134" indent="0">
              <a:buNone/>
              <a:defRPr sz="710">
                <a:solidFill>
                  <a:schemeClr val="tx1">
                    <a:tint val="75000"/>
                  </a:schemeClr>
                </a:solidFill>
              </a:defRPr>
            </a:lvl3pPr>
            <a:lvl4pPr marL="5402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2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334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40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46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5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5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9" y="958454"/>
            <a:ext cx="1530190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5" y="191696"/>
            <a:ext cx="3105390" cy="6959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4" y="882610"/>
            <a:ext cx="15231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4" y="1315169"/>
            <a:ext cx="15231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30" y="882610"/>
            <a:ext cx="1530660" cy="432556"/>
          </a:xfrm>
        </p:spPr>
        <p:txBody>
          <a:bodyPr anchor="b"/>
          <a:lstStyle>
            <a:lvl1pPr marL="0" indent="0">
              <a:buNone/>
              <a:defRPr sz="946" b="1"/>
            </a:lvl1pPr>
            <a:lvl2pPr marL="180068" indent="0">
              <a:buNone/>
              <a:defRPr sz="790" b="1"/>
            </a:lvl2pPr>
            <a:lvl3pPr marL="360134" indent="0">
              <a:buNone/>
              <a:defRPr sz="710" b="1"/>
            </a:lvl3pPr>
            <a:lvl4pPr marL="540202" indent="0">
              <a:buNone/>
              <a:defRPr sz="630" b="1"/>
            </a:lvl4pPr>
            <a:lvl5pPr marL="720266" indent="0">
              <a:buNone/>
              <a:defRPr sz="630" b="1"/>
            </a:lvl5pPr>
            <a:lvl6pPr marL="900334" indent="0">
              <a:buNone/>
              <a:defRPr sz="630" b="1"/>
            </a:lvl6pPr>
            <a:lvl7pPr marL="1080402" indent="0">
              <a:buNone/>
              <a:defRPr sz="630" b="1"/>
            </a:lvl7pPr>
            <a:lvl8pPr marL="1260466" indent="0">
              <a:buNone/>
              <a:defRPr sz="630" b="1"/>
            </a:lvl8pPr>
            <a:lvl9pPr marL="1440536" indent="0">
              <a:buNone/>
              <a:defRPr sz="63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30" y="1315169"/>
            <a:ext cx="1530660" cy="19344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6" y="518405"/>
            <a:ext cx="1822728" cy="2558654"/>
          </a:xfrm>
        </p:spPr>
        <p:txBody>
          <a:bodyPr/>
          <a:lstStyle>
            <a:lvl1pPr>
              <a:defRPr sz="1260"/>
            </a:lvl1pPr>
            <a:lvl2pPr>
              <a:defRPr sz="1102"/>
            </a:lvl2pPr>
            <a:lvl3pPr>
              <a:defRPr sz="946"/>
            </a:lvl3pPr>
            <a:lvl4pPr>
              <a:defRPr sz="790"/>
            </a:lvl4pPr>
            <a:lvl5pPr>
              <a:defRPr sz="790"/>
            </a:lvl5pPr>
            <a:lvl6pPr>
              <a:defRPr sz="790"/>
            </a:lvl6pPr>
            <a:lvl7pPr>
              <a:defRPr sz="790"/>
            </a:lvl7pPr>
            <a:lvl8pPr>
              <a:defRPr sz="790"/>
            </a:lvl8pPr>
            <a:lvl9pPr>
              <a:defRPr sz="7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4" y="240033"/>
            <a:ext cx="1161240" cy="84010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6" y="518405"/>
            <a:ext cx="1822728" cy="255865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68" indent="0">
              <a:buNone/>
              <a:defRPr sz="1102"/>
            </a:lvl2pPr>
            <a:lvl3pPr marL="360134" indent="0">
              <a:buNone/>
              <a:defRPr sz="946"/>
            </a:lvl3pPr>
            <a:lvl4pPr marL="540202" indent="0">
              <a:buNone/>
              <a:defRPr sz="790"/>
            </a:lvl4pPr>
            <a:lvl5pPr marL="720266" indent="0">
              <a:buNone/>
              <a:defRPr sz="790"/>
            </a:lvl5pPr>
            <a:lvl6pPr marL="900334" indent="0">
              <a:buNone/>
              <a:defRPr sz="790"/>
            </a:lvl6pPr>
            <a:lvl7pPr marL="1080402" indent="0">
              <a:buNone/>
              <a:defRPr sz="790"/>
            </a:lvl7pPr>
            <a:lvl8pPr marL="1260466" indent="0">
              <a:buNone/>
              <a:defRPr sz="790"/>
            </a:lvl8pPr>
            <a:lvl9pPr marL="1440536" indent="0">
              <a:buNone/>
              <a:defRPr sz="79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4" y="1080136"/>
            <a:ext cx="1161240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68" indent="0">
              <a:buNone/>
              <a:defRPr sz="550"/>
            </a:lvl2pPr>
            <a:lvl3pPr marL="360134" indent="0">
              <a:buNone/>
              <a:defRPr sz="474"/>
            </a:lvl3pPr>
            <a:lvl4pPr marL="540202" indent="0">
              <a:buNone/>
              <a:defRPr sz="394"/>
            </a:lvl4pPr>
            <a:lvl5pPr marL="720266" indent="0">
              <a:buNone/>
              <a:defRPr sz="394"/>
            </a:lvl5pPr>
            <a:lvl6pPr marL="900334" indent="0">
              <a:buNone/>
              <a:defRPr sz="394"/>
            </a:lvl6pPr>
            <a:lvl7pPr marL="1080402" indent="0">
              <a:buNone/>
              <a:defRPr sz="394"/>
            </a:lvl7pPr>
            <a:lvl8pPr marL="1260466" indent="0">
              <a:buNone/>
              <a:defRPr sz="394"/>
            </a:lvl8pPr>
            <a:lvl9pPr marL="1440536" indent="0">
              <a:buNone/>
              <a:defRPr sz="39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9" y="191696"/>
            <a:ext cx="3105390" cy="69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9" y="958454"/>
            <a:ext cx="31053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6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CC1F-3322-FD40-8733-43910790F7FA}" type="datetimeFigureOut">
              <a:rPr lang="en-US" smtClean="0"/>
              <a:t>6/8/18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56" y="3337086"/>
            <a:ext cx="1215152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20" y="3337086"/>
            <a:ext cx="810100" cy="191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B3B2-1D51-6C4E-B7E2-BFC272EDD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134" rtl="0" eaLnBrk="1" latinLnBrk="0" hangingPunct="1">
        <a:lnSpc>
          <a:spcPct val="90000"/>
        </a:lnSpc>
        <a:spcBef>
          <a:spcPct val="0"/>
        </a:spcBef>
        <a:buNone/>
        <a:defRPr sz="17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34" indent="-90034" algn="l" defTabSz="360134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1pPr>
      <a:lvl2pPr marL="2701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2pPr>
      <a:lvl3pPr marL="4501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81030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90368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170436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350502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530570" indent="-90034" algn="l" defTabSz="360134" rtl="0" eaLnBrk="1" latinLnBrk="0" hangingPunct="1">
        <a:lnSpc>
          <a:spcPct val="90000"/>
        </a:lnSpc>
        <a:spcBef>
          <a:spcPts val="196"/>
        </a:spcBef>
        <a:buFont typeface="Arial" panose="020B0604020202020204" pitchFamily="34" charset="0"/>
        <a:buChar char="•"/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1pPr>
      <a:lvl2pPr marL="180068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2pPr>
      <a:lvl3pPr marL="3601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3pPr>
      <a:lvl4pPr marL="5402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4pPr>
      <a:lvl5pPr marL="7202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5pPr>
      <a:lvl6pPr marL="900334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6pPr>
      <a:lvl7pPr marL="1080402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7pPr>
      <a:lvl8pPr marL="126046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8pPr>
      <a:lvl9pPr marL="1440536" algn="l" defTabSz="360134" rtl="0" eaLnBrk="1" latinLnBrk="0" hangingPunct="1">
        <a:defRPr sz="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592454" y="1472894"/>
            <a:ext cx="910" cy="1029386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793116" y="859971"/>
            <a:ext cx="0" cy="63137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681688" y="865414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681688" y="1491342"/>
            <a:ext cx="2380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0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 rot="5400000">
            <a:off x="1540328" y="1175657"/>
            <a:ext cx="498172" cy="140227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87673" y="1627710"/>
            <a:ext cx="0" cy="49817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487073" y="1876796"/>
            <a:ext cx="41941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215" y="1876796"/>
            <a:ext cx="46505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049363" y="18062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1107771" y="826795"/>
            <a:ext cx="1643743" cy="1562100"/>
          </a:xfrm>
          <a:custGeom>
            <a:avLst/>
            <a:gdLst>
              <a:gd name="connsiteX0" fmla="*/ 5443 w 1643743"/>
              <a:gd name="connsiteY0" fmla="*/ 10886 h 1562100"/>
              <a:gd name="connsiteX1" fmla="*/ 0 w 1643743"/>
              <a:gd name="connsiteY1" fmla="*/ 1562100 h 1562100"/>
              <a:gd name="connsiteX2" fmla="*/ 272143 w 1643743"/>
              <a:gd name="connsiteY2" fmla="*/ 1115786 h 1562100"/>
              <a:gd name="connsiteX3" fmla="*/ 587829 w 1643743"/>
              <a:gd name="connsiteY3" fmla="*/ 1224643 h 1562100"/>
              <a:gd name="connsiteX4" fmla="*/ 881743 w 1643743"/>
              <a:gd name="connsiteY4" fmla="*/ 1034143 h 1562100"/>
              <a:gd name="connsiteX5" fmla="*/ 1099457 w 1643743"/>
              <a:gd name="connsiteY5" fmla="*/ 1311729 h 1562100"/>
              <a:gd name="connsiteX6" fmla="*/ 1257300 w 1643743"/>
              <a:gd name="connsiteY6" fmla="*/ 1175657 h 1562100"/>
              <a:gd name="connsiteX7" fmla="*/ 1643743 w 1643743"/>
              <a:gd name="connsiteY7" fmla="*/ 1545772 h 1562100"/>
              <a:gd name="connsiteX8" fmla="*/ 1621972 w 1643743"/>
              <a:gd name="connsiteY8" fmla="*/ 0 h 1562100"/>
              <a:gd name="connsiteX9" fmla="*/ 5443 w 1643743"/>
              <a:gd name="connsiteY9" fmla="*/ 10886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3743" h="1562100">
                <a:moveTo>
                  <a:pt x="5443" y="10886"/>
                </a:moveTo>
                <a:cubicBezTo>
                  <a:pt x="3629" y="527957"/>
                  <a:pt x="1814" y="1045029"/>
                  <a:pt x="0" y="1562100"/>
                </a:cubicBezTo>
                <a:lnTo>
                  <a:pt x="272143" y="1115786"/>
                </a:lnTo>
                <a:lnTo>
                  <a:pt x="587829" y="1224643"/>
                </a:lnTo>
                <a:lnTo>
                  <a:pt x="881743" y="1034143"/>
                </a:lnTo>
                <a:lnTo>
                  <a:pt x="1099457" y="1311729"/>
                </a:lnTo>
                <a:lnTo>
                  <a:pt x="1257300" y="1175657"/>
                </a:lnTo>
                <a:lnTo>
                  <a:pt x="1643743" y="1545772"/>
                </a:lnTo>
                <a:lnTo>
                  <a:pt x="1621972" y="0"/>
                </a:lnTo>
                <a:lnTo>
                  <a:pt x="5443" y="10886"/>
                </a:ln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641542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99417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05701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56446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10652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2565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08200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96068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"/>
          <p:cNvCxnSpPr/>
          <p:nvPr/>
        </p:nvCxnSpPr>
        <p:spPr>
          <a:xfrm>
            <a:off x="2889441" y="810466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5"/>
          <p:cNvCxnSpPr/>
          <p:nvPr/>
        </p:nvCxnSpPr>
        <p:spPr>
          <a:xfrm flipV="1">
            <a:off x="537152" y="23948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V="1">
            <a:off x="542592" y="219891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5"/>
          <p:cNvCxnSpPr/>
          <p:nvPr/>
        </p:nvCxnSpPr>
        <p:spPr>
          <a:xfrm flipV="1">
            <a:off x="548032" y="197576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5"/>
          <p:cNvCxnSpPr/>
          <p:nvPr/>
        </p:nvCxnSpPr>
        <p:spPr>
          <a:xfrm flipV="1">
            <a:off x="542592" y="17689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5"/>
          <p:cNvCxnSpPr/>
          <p:nvPr/>
        </p:nvCxnSpPr>
        <p:spPr>
          <a:xfrm flipV="1">
            <a:off x="548032" y="157298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/>
          <p:cNvCxnSpPr/>
          <p:nvPr/>
        </p:nvCxnSpPr>
        <p:spPr>
          <a:xfrm flipV="1">
            <a:off x="553472" y="134983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5"/>
          <p:cNvCxnSpPr/>
          <p:nvPr/>
        </p:nvCxnSpPr>
        <p:spPr>
          <a:xfrm flipV="1">
            <a:off x="542591" y="113210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/>
          <p:cNvCxnSpPr/>
          <p:nvPr/>
        </p:nvCxnSpPr>
        <p:spPr>
          <a:xfrm flipV="1">
            <a:off x="548031" y="93616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/>
          <p:cNvCxnSpPr/>
          <p:nvPr/>
        </p:nvCxnSpPr>
        <p:spPr>
          <a:xfrm flipV="1">
            <a:off x="2888477" y="23622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5"/>
          <p:cNvCxnSpPr/>
          <p:nvPr/>
        </p:nvCxnSpPr>
        <p:spPr>
          <a:xfrm flipV="1">
            <a:off x="2893917" y="2166258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/>
          <p:cNvCxnSpPr/>
          <p:nvPr/>
        </p:nvCxnSpPr>
        <p:spPr>
          <a:xfrm flipV="1">
            <a:off x="2899357" y="1943101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/>
          <p:cNvCxnSpPr/>
          <p:nvPr/>
        </p:nvCxnSpPr>
        <p:spPr>
          <a:xfrm flipV="1">
            <a:off x="2893917" y="17362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5"/>
          <p:cNvCxnSpPr/>
          <p:nvPr/>
        </p:nvCxnSpPr>
        <p:spPr>
          <a:xfrm flipV="1">
            <a:off x="2899357" y="1540327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5"/>
          <p:cNvCxnSpPr/>
          <p:nvPr/>
        </p:nvCxnSpPr>
        <p:spPr>
          <a:xfrm flipV="1">
            <a:off x="2904797" y="1317170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5"/>
          <p:cNvCxnSpPr/>
          <p:nvPr/>
        </p:nvCxnSpPr>
        <p:spPr>
          <a:xfrm flipV="1">
            <a:off x="2893916" y="1099449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5"/>
          <p:cNvCxnSpPr/>
          <p:nvPr/>
        </p:nvCxnSpPr>
        <p:spPr>
          <a:xfrm flipV="1">
            <a:off x="2899356" y="903506"/>
            <a:ext cx="84670" cy="41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80358" y="58782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45" name="ZoneTexte 44"/>
          <p:cNvSpPr txBox="1"/>
          <p:nvPr/>
        </p:nvSpPr>
        <p:spPr>
          <a:xfrm>
            <a:off x="2528050" y="58488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8829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8" name="ZoneTexte 7"/>
          <p:cNvSpPr txBox="1"/>
          <p:nvPr/>
        </p:nvSpPr>
        <p:spPr>
          <a:xfrm>
            <a:off x="410659" y="1384726"/>
            <a:ext cx="2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smtClean="0">
                <a:solidFill>
                  <a:schemeClr val="bg1"/>
                </a:solidFill>
              </a:rPr>
              <a:t>2 + 2 = 5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098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1800229" y="439946"/>
            <a:ext cx="1677" cy="7702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ouée 9"/>
          <p:cNvSpPr/>
          <p:nvPr/>
        </p:nvSpPr>
        <p:spPr>
          <a:xfrm>
            <a:off x="728273" y="775251"/>
            <a:ext cx="2143911" cy="2075525"/>
          </a:xfrm>
          <a:prstGeom prst="donut">
            <a:avLst>
              <a:gd name="adj" fmla="val 34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Bouée 13"/>
          <p:cNvSpPr/>
          <p:nvPr/>
        </p:nvSpPr>
        <p:spPr>
          <a:xfrm>
            <a:off x="988359" y="994885"/>
            <a:ext cx="1627092" cy="1607120"/>
          </a:xfrm>
          <a:prstGeom prst="donut">
            <a:avLst>
              <a:gd name="adj" fmla="val 48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Bouée 15"/>
          <p:cNvSpPr/>
          <p:nvPr/>
        </p:nvSpPr>
        <p:spPr>
          <a:xfrm>
            <a:off x="531162" y="564779"/>
            <a:ext cx="2540490" cy="2498912"/>
          </a:xfrm>
          <a:prstGeom prst="donut">
            <a:avLst>
              <a:gd name="adj" fmla="val 26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855692" y="439946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739148" y="444424"/>
            <a:ext cx="0" cy="871142"/>
          </a:xfrm>
          <a:prstGeom prst="line">
            <a:avLst/>
          </a:prstGeom>
          <a:ln w="60325">
            <a:solidFill>
              <a:srgbClr val="271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9732" y="484091"/>
            <a:ext cx="1099415" cy="1425390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 rot="931118">
            <a:off x="464246" y="632368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 rot="21250001">
            <a:off x="702906" y="118237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 rot="20171061">
            <a:off x="1001109" y="141199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 rot="16200000">
            <a:off x="1396209" y="2260114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 rot="21250001">
            <a:off x="780305" y="1409037"/>
            <a:ext cx="534759" cy="1051113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 rot="16200000">
            <a:off x="1266217" y="2109948"/>
            <a:ext cx="470746" cy="375782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 rot="18765711">
            <a:off x="842417" y="2173414"/>
            <a:ext cx="470746" cy="243154"/>
          </a:xfrm>
          <a:prstGeom prst="roundRect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5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4"/>
          <p:cNvSpPr/>
          <p:nvPr/>
        </p:nvSpPr>
        <p:spPr>
          <a:xfrm>
            <a:off x="1045326" y="21694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4"/>
          <p:cNvSpPr/>
          <p:nvPr/>
        </p:nvSpPr>
        <p:spPr>
          <a:xfrm>
            <a:off x="1352370" y="232189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4"/>
          <p:cNvSpPr/>
          <p:nvPr/>
        </p:nvSpPr>
        <p:spPr>
          <a:xfrm>
            <a:off x="1524942" y="19969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4"/>
          <p:cNvSpPr/>
          <p:nvPr/>
        </p:nvSpPr>
        <p:spPr>
          <a:xfrm>
            <a:off x="1831986" y="214931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84386" y="162263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4"/>
          <p:cNvSpPr/>
          <p:nvPr/>
        </p:nvSpPr>
        <p:spPr>
          <a:xfrm>
            <a:off x="2264536" y="147920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4"/>
          <p:cNvSpPr/>
          <p:nvPr/>
        </p:nvSpPr>
        <p:spPr>
          <a:xfrm>
            <a:off x="2625368" y="120801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6"/>
          <p:cNvCxnSpPr/>
          <p:nvPr/>
        </p:nvCxnSpPr>
        <p:spPr>
          <a:xfrm flipH="1" flipV="1">
            <a:off x="2761439" y="2504922"/>
            <a:ext cx="152400" cy="17257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6"/>
          <p:cNvCxnSpPr/>
          <p:nvPr/>
        </p:nvCxnSpPr>
        <p:spPr>
          <a:xfrm flipH="1">
            <a:off x="2761439" y="2692201"/>
            <a:ext cx="158772" cy="16790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7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04753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35207" y="1108420"/>
            <a:ext cx="498172" cy="1402279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12046" y="1106174"/>
            <a:ext cx="498172" cy="1402279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8885" y="1110646"/>
            <a:ext cx="498172" cy="1402279"/>
          </a:xfrm>
          <a:prstGeom prst="rect">
            <a:avLst/>
          </a:prstGeom>
          <a:solidFill>
            <a:schemeClr val="bg1">
              <a:lumMod val="85000"/>
              <a:alpha val="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1027222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mtClean="0">
                <a:solidFill>
                  <a:schemeClr val="bg1"/>
                </a:solidFill>
              </a:rPr>
              <a:t>A</a:t>
            </a:r>
            <a:endParaRPr lang="fr-FR" sz="1100"/>
          </a:p>
        </p:txBody>
      </p:sp>
      <p:sp>
        <p:nvSpPr>
          <p:cNvPr id="11" name="ZoneTexte 10"/>
          <p:cNvSpPr txBox="1"/>
          <p:nvPr/>
        </p:nvSpPr>
        <p:spPr>
          <a:xfrm>
            <a:off x="1675303" y="644509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B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2359379" y="644508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C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20758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470075" y="1343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988351" y="1267080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2522684" y="1033131"/>
            <a:ext cx="691401" cy="7351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673601" y="1188791"/>
            <a:ext cx="466878" cy="4302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Oval 14"/>
          <p:cNvSpPr/>
          <p:nvPr/>
        </p:nvSpPr>
        <p:spPr>
          <a:xfrm>
            <a:off x="494725" y="215474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14"/>
          <p:cNvSpPr/>
          <p:nvPr/>
        </p:nvSpPr>
        <p:spPr>
          <a:xfrm>
            <a:off x="1013002" y="2134575"/>
            <a:ext cx="224128" cy="2083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Oval 14"/>
          <p:cNvSpPr/>
          <p:nvPr/>
        </p:nvSpPr>
        <p:spPr>
          <a:xfrm>
            <a:off x="2648187" y="2080783"/>
            <a:ext cx="337061" cy="3172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4"/>
          <p:cNvSpPr/>
          <p:nvPr/>
        </p:nvSpPr>
        <p:spPr>
          <a:xfrm>
            <a:off x="1698251" y="2080783"/>
            <a:ext cx="312084" cy="2957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45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287528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22080" y="718452"/>
            <a:ext cx="213552" cy="140227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 rot="19321951">
            <a:off x="301374" y="2197504"/>
            <a:ext cx="1950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long</a:t>
            </a:r>
            <a:endParaRPr lang="fr-FR" sz="800" dirty="0"/>
          </a:p>
        </p:txBody>
      </p:sp>
      <p:sp>
        <p:nvSpPr>
          <p:cNvPr id="12" name="ZoneTexte 11"/>
          <p:cNvSpPr txBox="1"/>
          <p:nvPr/>
        </p:nvSpPr>
        <p:spPr>
          <a:xfrm rot="19321951">
            <a:off x="663307" y="2188783"/>
            <a:ext cx="2321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4" name="ZoneTexte 13"/>
          <p:cNvSpPr txBox="1"/>
          <p:nvPr/>
        </p:nvSpPr>
        <p:spPr>
          <a:xfrm rot="19321951">
            <a:off x="1117194" y="2320850"/>
            <a:ext cx="195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  <p:sp>
        <p:nvSpPr>
          <p:cNvPr id="15" name="Rectangle 14"/>
          <p:cNvSpPr/>
          <p:nvPr/>
        </p:nvSpPr>
        <p:spPr>
          <a:xfrm>
            <a:off x="1506875" y="1092222"/>
            <a:ext cx="213552" cy="10265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91670" y="1484867"/>
            <a:ext cx="213552" cy="6379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6465" y="1741391"/>
            <a:ext cx="213552" cy="39318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 rot="19321951">
            <a:off x="1573276" y="2396539"/>
            <a:ext cx="1719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bg1"/>
                </a:solidFill>
              </a:rPr>
              <a:t>This </a:t>
            </a:r>
            <a:r>
              <a:rPr lang="fr-FR" sz="1400" dirty="0" err="1" smtClean="0">
                <a:solidFill>
                  <a:schemeClr val="bg1"/>
                </a:solidFill>
              </a:rPr>
              <a:t>is</a:t>
            </a:r>
            <a:r>
              <a:rPr lang="fr-FR" sz="1400" dirty="0" smtClean="0">
                <a:solidFill>
                  <a:schemeClr val="bg1"/>
                </a:solidFill>
              </a:rPr>
              <a:t> long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4121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960607"/>
            <a:ext cx="16626" cy="11607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10569" y="2339533"/>
            <a:ext cx="0" cy="21037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0176" y="1946141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61863" y="2141480"/>
            <a:ext cx="264159" cy="350515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55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19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1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4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6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3" name="Straight Connector 6"/>
          <p:cNvCxnSpPr/>
          <p:nvPr/>
        </p:nvCxnSpPr>
        <p:spPr>
          <a:xfrm flipH="1">
            <a:off x="832112" y="1785613"/>
            <a:ext cx="2465936" cy="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6"/>
          <p:cNvCxnSpPr/>
          <p:nvPr/>
        </p:nvCxnSpPr>
        <p:spPr>
          <a:xfrm flipH="1" flipV="1">
            <a:off x="765580" y="1343247"/>
            <a:ext cx="2244440" cy="913956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6"/>
          <p:cNvCxnSpPr/>
          <p:nvPr/>
        </p:nvCxnSpPr>
        <p:spPr>
          <a:xfrm flipH="1" flipV="1">
            <a:off x="921124" y="834848"/>
            <a:ext cx="1704083" cy="172955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6"/>
          <p:cNvCxnSpPr/>
          <p:nvPr/>
        </p:nvCxnSpPr>
        <p:spPr>
          <a:xfrm flipH="1" flipV="1">
            <a:off x="1834269" y="688018"/>
            <a:ext cx="18286" cy="2195189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6"/>
          <p:cNvCxnSpPr/>
          <p:nvPr/>
        </p:nvCxnSpPr>
        <p:spPr>
          <a:xfrm flipV="1">
            <a:off x="990668" y="979469"/>
            <a:ext cx="1708535" cy="16359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"/>
          <p:cNvCxnSpPr/>
          <p:nvPr/>
        </p:nvCxnSpPr>
        <p:spPr>
          <a:xfrm flipV="1">
            <a:off x="832108" y="1363201"/>
            <a:ext cx="2130451" cy="837692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6"/>
          <p:cNvCxnSpPr/>
          <p:nvPr/>
        </p:nvCxnSpPr>
        <p:spPr>
          <a:xfrm>
            <a:off x="1277471" y="570212"/>
            <a:ext cx="1250137" cy="2657284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32"/>
          <p:cNvSpPr/>
          <p:nvPr/>
        </p:nvSpPr>
        <p:spPr>
          <a:xfrm>
            <a:off x="1007059" y="979469"/>
            <a:ext cx="1625612" cy="1559639"/>
          </a:xfrm>
          <a:prstGeom prst="ellipse">
            <a:avLst/>
          </a:prstGeom>
          <a:solidFill>
            <a:srgbClr val="271569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</p:spTree>
    <p:extLst>
      <p:ext uri="{BB962C8B-B14F-4D97-AF65-F5344CB8AC3E}">
        <p14:creationId xmlns:p14="http://schemas.microsoft.com/office/powerpoint/2010/main" val="159024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07006" y="2522863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1458278" y="880791"/>
            <a:ext cx="726867" cy="1516899"/>
          </a:xfrm>
          <a:prstGeom prst="cube">
            <a:avLst>
              <a:gd name="adj" fmla="val 37025"/>
            </a:avLst>
          </a:prstGeom>
          <a:solidFill>
            <a:schemeClr val="bg1"/>
          </a:solidFill>
          <a:ln w="41275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9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916534" y="2153068"/>
            <a:ext cx="1955650" cy="1003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"/>
          <p:cNvCxnSpPr/>
          <p:nvPr/>
        </p:nvCxnSpPr>
        <p:spPr>
          <a:xfrm>
            <a:off x="916533" y="1800225"/>
            <a:ext cx="1" cy="338788"/>
          </a:xfrm>
          <a:prstGeom prst="line">
            <a:avLst/>
          </a:prstGeom>
          <a:ln w="1016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5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rme libre 1"/>
          <p:cNvSpPr/>
          <p:nvPr/>
        </p:nvSpPr>
        <p:spPr>
          <a:xfrm>
            <a:off x="981625" y="2057764"/>
            <a:ext cx="1896035" cy="477371"/>
          </a:xfrm>
          <a:custGeom>
            <a:avLst/>
            <a:gdLst>
              <a:gd name="connsiteX0" fmla="*/ 0 w 1896035"/>
              <a:gd name="connsiteY0" fmla="*/ 477371 h 477371"/>
              <a:gd name="connsiteX1" fmla="*/ 457200 w 1896035"/>
              <a:gd name="connsiteY1" fmla="*/ 141194 h 477371"/>
              <a:gd name="connsiteX2" fmla="*/ 746312 w 1896035"/>
              <a:gd name="connsiteY2" fmla="*/ 248771 h 477371"/>
              <a:gd name="connsiteX3" fmla="*/ 1546412 w 1896035"/>
              <a:gd name="connsiteY3" fmla="*/ 0 h 477371"/>
              <a:gd name="connsiteX4" fmla="*/ 1896035 w 1896035"/>
              <a:gd name="connsiteY4" fmla="*/ 463924 h 477371"/>
              <a:gd name="connsiteX5" fmla="*/ 0 w 1896035"/>
              <a:gd name="connsiteY5" fmla="*/ 477371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35" h="477371">
                <a:moveTo>
                  <a:pt x="0" y="477371"/>
                </a:moveTo>
                <a:lnTo>
                  <a:pt x="457200" y="141194"/>
                </a:lnTo>
                <a:lnTo>
                  <a:pt x="746312" y="248771"/>
                </a:lnTo>
                <a:lnTo>
                  <a:pt x="1546412" y="0"/>
                </a:lnTo>
                <a:lnTo>
                  <a:pt x="1896035" y="463924"/>
                </a:lnTo>
                <a:lnTo>
                  <a:pt x="0" y="47737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 2"/>
          <p:cNvSpPr/>
          <p:nvPr/>
        </p:nvSpPr>
        <p:spPr>
          <a:xfrm>
            <a:off x="981625" y="847165"/>
            <a:ext cx="1929663" cy="1640541"/>
          </a:xfrm>
          <a:custGeom>
            <a:avLst/>
            <a:gdLst>
              <a:gd name="connsiteX0" fmla="*/ 0 w 1929653"/>
              <a:gd name="connsiteY0" fmla="*/ 1196788 h 1633817"/>
              <a:gd name="connsiteX1" fmla="*/ 369794 w 1929653"/>
              <a:gd name="connsiteY1" fmla="*/ 611841 h 1633817"/>
              <a:gd name="connsiteX2" fmla="*/ 746312 w 1929653"/>
              <a:gd name="connsiteY2" fmla="*/ 1136276 h 1633817"/>
              <a:gd name="connsiteX3" fmla="*/ 1539689 w 1929653"/>
              <a:gd name="connsiteY3" fmla="*/ 0 h 1633817"/>
              <a:gd name="connsiteX4" fmla="*/ 1909483 w 1929653"/>
              <a:gd name="connsiteY4" fmla="*/ 1015253 h 1633817"/>
              <a:gd name="connsiteX5" fmla="*/ 1929653 w 1929653"/>
              <a:gd name="connsiteY5" fmla="*/ 1633817 h 1633817"/>
              <a:gd name="connsiteX6" fmla="*/ 1553136 w 1929653"/>
              <a:gd name="connsiteY6" fmla="*/ 1136276 h 1633817"/>
              <a:gd name="connsiteX7" fmla="*/ 753036 w 1929653"/>
              <a:gd name="connsiteY7" fmla="*/ 1391770 h 1633817"/>
              <a:gd name="connsiteX8" fmla="*/ 457200 w 1929653"/>
              <a:gd name="connsiteY8" fmla="*/ 1290917 h 1633817"/>
              <a:gd name="connsiteX9" fmla="*/ 13447 w 1929653"/>
              <a:gd name="connsiteY9" fmla="*/ 1627094 h 1633817"/>
              <a:gd name="connsiteX10" fmla="*/ 0 w 1929653"/>
              <a:gd name="connsiteY10" fmla="*/ 1196788 h 163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653" h="1633817">
                <a:moveTo>
                  <a:pt x="0" y="1196788"/>
                </a:moveTo>
                <a:lnTo>
                  <a:pt x="369794" y="611841"/>
                </a:lnTo>
                <a:lnTo>
                  <a:pt x="746312" y="1136276"/>
                </a:lnTo>
                <a:lnTo>
                  <a:pt x="1539689" y="0"/>
                </a:lnTo>
                <a:lnTo>
                  <a:pt x="1909483" y="1015253"/>
                </a:lnTo>
                <a:lnTo>
                  <a:pt x="1929653" y="1633817"/>
                </a:lnTo>
                <a:lnTo>
                  <a:pt x="1553136" y="1136276"/>
                </a:lnTo>
                <a:lnTo>
                  <a:pt x="753036" y="1391770"/>
                </a:lnTo>
                <a:lnTo>
                  <a:pt x="457200" y="1290917"/>
                </a:lnTo>
                <a:lnTo>
                  <a:pt x="13447" y="1627094"/>
                </a:lnTo>
                <a:lnTo>
                  <a:pt x="0" y="1196788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978714" y="2017057"/>
            <a:ext cx="1946023" cy="504629"/>
          </a:xfrm>
          <a:custGeom>
            <a:avLst/>
            <a:gdLst>
              <a:gd name="connsiteX0" fmla="*/ 0 w 1902759"/>
              <a:gd name="connsiteY0" fmla="*/ 470647 h 484094"/>
              <a:gd name="connsiteX1" fmla="*/ 443753 w 1902759"/>
              <a:gd name="connsiteY1" fmla="*/ 147918 h 484094"/>
              <a:gd name="connsiteX2" fmla="*/ 726142 w 1902759"/>
              <a:gd name="connsiteY2" fmla="*/ 242047 h 484094"/>
              <a:gd name="connsiteX3" fmla="*/ 1532965 w 1902759"/>
              <a:gd name="connsiteY3" fmla="*/ 0 h 484094"/>
              <a:gd name="connsiteX4" fmla="*/ 1902759 w 1902759"/>
              <a:gd name="connsiteY4" fmla="*/ 484094 h 484094"/>
              <a:gd name="connsiteX5" fmla="*/ 1902759 w 1902759"/>
              <a:gd name="connsiteY5" fmla="*/ 484094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759" h="484094">
                <a:moveTo>
                  <a:pt x="0" y="470647"/>
                </a:moveTo>
                <a:lnTo>
                  <a:pt x="443753" y="147918"/>
                </a:lnTo>
                <a:lnTo>
                  <a:pt x="726142" y="242047"/>
                </a:lnTo>
                <a:lnTo>
                  <a:pt x="1532965" y="0"/>
                </a:lnTo>
                <a:lnTo>
                  <a:pt x="1902759" y="484094"/>
                </a:lnTo>
                <a:lnTo>
                  <a:pt x="1902759" y="484094"/>
                </a:lnTo>
              </a:path>
            </a:pathLst>
          </a:custGeom>
          <a:noFill/>
          <a:ln w="63500">
            <a:solidFill>
              <a:srgbClr val="271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50469" cy="660276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2209800"/>
            <a:ext cx="639469" cy="7955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92350" y="1878550"/>
            <a:ext cx="556234" cy="331249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022350"/>
            <a:ext cx="579349" cy="843921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292350" y="1028700"/>
            <a:ext cx="634785" cy="442960"/>
          </a:xfrm>
          <a:prstGeom prst="line">
            <a:avLst/>
          </a:prstGeom>
          <a:ln w="476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92350" y="1296883"/>
            <a:ext cx="0" cy="74729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2292349" y="1442083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?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743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11" name="Oval 14"/>
          <p:cNvSpPr/>
          <p:nvPr/>
        </p:nvSpPr>
        <p:spPr>
          <a:xfrm>
            <a:off x="1731633" y="298422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4"/>
          <p:cNvSpPr/>
          <p:nvPr/>
        </p:nvSpPr>
        <p:spPr>
          <a:xfrm>
            <a:off x="1648147" y="2506591"/>
            <a:ext cx="303045" cy="284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Oval 14"/>
          <p:cNvSpPr/>
          <p:nvPr/>
        </p:nvSpPr>
        <p:spPr>
          <a:xfrm>
            <a:off x="1331628" y="578229"/>
            <a:ext cx="936084" cy="8727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4"/>
          <p:cNvSpPr/>
          <p:nvPr/>
        </p:nvSpPr>
        <p:spPr>
          <a:xfrm>
            <a:off x="1522081" y="1748880"/>
            <a:ext cx="555178" cy="517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35646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27034" y="1303161"/>
            <a:ext cx="914" cy="11991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55294" y="1472894"/>
            <a:ext cx="910" cy="1029386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10981" y="826795"/>
            <a:ext cx="8675" cy="167860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74433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 flipH="1">
            <a:off x="2137118" y="649224"/>
            <a:ext cx="2578" cy="1853127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/>
          <p:cNvCxnSpPr/>
          <p:nvPr/>
        </p:nvCxnSpPr>
        <p:spPr>
          <a:xfrm flipH="1">
            <a:off x="2804233" y="2340864"/>
            <a:ext cx="2975" cy="161484"/>
          </a:xfrm>
          <a:prstGeom prst="line">
            <a:avLst/>
          </a:prstGeom>
          <a:ln w="139700" cap="rnd">
            <a:solidFill>
              <a:schemeClr val="bg1">
                <a:alpha val="3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6" name="ZoneTexte 5"/>
          <p:cNvSpPr txBox="1"/>
          <p:nvPr/>
        </p:nvSpPr>
        <p:spPr>
          <a:xfrm>
            <a:off x="355477" y="646063"/>
            <a:ext cx="2889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Is</a:t>
            </a:r>
          </a:p>
          <a:p>
            <a:pPr algn="ctr"/>
            <a:r>
              <a:rPr lang="fr-FR" sz="4800" b="1" dirty="0" smtClean="0">
                <a:solidFill>
                  <a:schemeClr val="bg1"/>
                </a:solidFill>
              </a:rPr>
              <a:t>MORE</a:t>
            </a:r>
            <a:endParaRPr lang="fr-F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11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154466" y="1303161"/>
            <a:ext cx="914" cy="1199124"/>
          </a:xfrm>
          <a:prstGeom prst="line">
            <a:avLst/>
          </a:prstGeom>
          <a:ln w="66675" cap="rnd">
            <a:solidFill>
              <a:schemeClr val="bg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73582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66675" cap="rnd">
            <a:solidFill>
              <a:schemeClr val="bg1"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45438" y="2239458"/>
            <a:ext cx="3664" cy="262822"/>
          </a:xfrm>
          <a:prstGeom prst="line">
            <a:avLst/>
          </a:prstGeom>
          <a:ln w="66675" cap="rnd">
            <a:solidFill>
              <a:schemeClr val="bg1">
                <a:alpha val="2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/>
          <p:cNvCxnSpPr/>
          <p:nvPr/>
        </p:nvCxnSpPr>
        <p:spPr>
          <a:xfrm flipH="1">
            <a:off x="1764815" y="1472894"/>
            <a:ext cx="910" cy="1029386"/>
          </a:xfrm>
          <a:prstGeom prst="line">
            <a:avLst/>
          </a:prstGeom>
          <a:ln w="66675" cap="rnd">
            <a:solidFill>
              <a:schemeClr val="bg1">
                <a:alpha val="5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88608" y="722376"/>
            <a:ext cx="246888" cy="17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2190024" y="1048512"/>
            <a:ext cx="246888" cy="17373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2186976" y="1383792"/>
            <a:ext cx="246888" cy="173736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2563186" y="722376"/>
            <a:ext cx="246888" cy="17373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559286" y="1048512"/>
            <a:ext cx="246888" cy="173736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559286" y="1383792"/>
            <a:ext cx="246888" cy="173736"/>
          </a:xfrm>
          <a:prstGeom prst="rect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50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8" name="Grouper 7"/>
          <p:cNvGrpSpPr/>
          <p:nvPr/>
        </p:nvGrpSpPr>
        <p:grpSpPr>
          <a:xfrm>
            <a:off x="437327" y="1248930"/>
            <a:ext cx="1236025" cy="1102589"/>
            <a:chOff x="793943" y="826795"/>
            <a:chExt cx="2130794" cy="186073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3" y="826795"/>
              <a:ext cx="5476" cy="170834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951818" y="2677496"/>
              <a:ext cx="1955650" cy="1003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orme libre 1"/>
            <p:cNvSpPr/>
            <p:nvPr/>
          </p:nvSpPr>
          <p:spPr>
            <a:xfrm>
              <a:off x="981625" y="2057764"/>
              <a:ext cx="1896035" cy="477371"/>
            </a:xfrm>
            <a:custGeom>
              <a:avLst/>
              <a:gdLst>
                <a:gd name="connsiteX0" fmla="*/ 0 w 1896035"/>
                <a:gd name="connsiteY0" fmla="*/ 477371 h 477371"/>
                <a:gd name="connsiteX1" fmla="*/ 457200 w 1896035"/>
                <a:gd name="connsiteY1" fmla="*/ 141194 h 477371"/>
                <a:gd name="connsiteX2" fmla="*/ 746312 w 1896035"/>
                <a:gd name="connsiteY2" fmla="*/ 248771 h 477371"/>
                <a:gd name="connsiteX3" fmla="*/ 1546412 w 1896035"/>
                <a:gd name="connsiteY3" fmla="*/ 0 h 477371"/>
                <a:gd name="connsiteX4" fmla="*/ 1896035 w 1896035"/>
                <a:gd name="connsiteY4" fmla="*/ 463924 h 477371"/>
                <a:gd name="connsiteX5" fmla="*/ 0 w 1896035"/>
                <a:gd name="connsiteY5" fmla="*/ 477371 h 4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6035" h="477371">
                  <a:moveTo>
                    <a:pt x="0" y="477371"/>
                  </a:moveTo>
                  <a:lnTo>
                    <a:pt x="457200" y="141194"/>
                  </a:lnTo>
                  <a:lnTo>
                    <a:pt x="746312" y="248771"/>
                  </a:lnTo>
                  <a:lnTo>
                    <a:pt x="1546412" y="0"/>
                  </a:lnTo>
                  <a:lnTo>
                    <a:pt x="1896035" y="463924"/>
                  </a:lnTo>
                  <a:lnTo>
                    <a:pt x="0" y="477371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 2"/>
            <p:cNvSpPr/>
            <p:nvPr/>
          </p:nvSpPr>
          <p:spPr>
            <a:xfrm>
              <a:off x="981625" y="847165"/>
              <a:ext cx="1929663" cy="1640541"/>
            </a:xfrm>
            <a:custGeom>
              <a:avLst/>
              <a:gdLst>
                <a:gd name="connsiteX0" fmla="*/ 0 w 1929653"/>
                <a:gd name="connsiteY0" fmla="*/ 1196788 h 1633817"/>
                <a:gd name="connsiteX1" fmla="*/ 369794 w 1929653"/>
                <a:gd name="connsiteY1" fmla="*/ 611841 h 1633817"/>
                <a:gd name="connsiteX2" fmla="*/ 746312 w 1929653"/>
                <a:gd name="connsiteY2" fmla="*/ 1136276 h 1633817"/>
                <a:gd name="connsiteX3" fmla="*/ 1539689 w 1929653"/>
                <a:gd name="connsiteY3" fmla="*/ 0 h 1633817"/>
                <a:gd name="connsiteX4" fmla="*/ 1909483 w 1929653"/>
                <a:gd name="connsiteY4" fmla="*/ 1015253 h 1633817"/>
                <a:gd name="connsiteX5" fmla="*/ 1929653 w 1929653"/>
                <a:gd name="connsiteY5" fmla="*/ 1633817 h 1633817"/>
                <a:gd name="connsiteX6" fmla="*/ 1553136 w 1929653"/>
                <a:gd name="connsiteY6" fmla="*/ 1136276 h 1633817"/>
                <a:gd name="connsiteX7" fmla="*/ 753036 w 1929653"/>
                <a:gd name="connsiteY7" fmla="*/ 1391770 h 1633817"/>
                <a:gd name="connsiteX8" fmla="*/ 457200 w 1929653"/>
                <a:gd name="connsiteY8" fmla="*/ 1290917 h 1633817"/>
                <a:gd name="connsiteX9" fmla="*/ 13447 w 1929653"/>
                <a:gd name="connsiteY9" fmla="*/ 1627094 h 1633817"/>
                <a:gd name="connsiteX10" fmla="*/ 0 w 1929653"/>
                <a:gd name="connsiteY10" fmla="*/ 1196788 h 163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9653" h="1633817">
                  <a:moveTo>
                    <a:pt x="0" y="1196788"/>
                  </a:moveTo>
                  <a:lnTo>
                    <a:pt x="369794" y="611841"/>
                  </a:lnTo>
                  <a:lnTo>
                    <a:pt x="746312" y="1136276"/>
                  </a:lnTo>
                  <a:lnTo>
                    <a:pt x="1539689" y="0"/>
                  </a:lnTo>
                  <a:lnTo>
                    <a:pt x="1909483" y="1015253"/>
                  </a:lnTo>
                  <a:lnTo>
                    <a:pt x="1929653" y="1633817"/>
                  </a:lnTo>
                  <a:lnTo>
                    <a:pt x="1553136" y="1136276"/>
                  </a:lnTo>
                  <a:lnTo>
                    <a:pt x="753036" y="1391770"/>
                  </a:lnTo>
                  <a:lnTo>
                    <a:pt x="457200" y="1290917"/>
                  </a:lnTo>
                  <a:lnTo>
                    <a:pt x="13447" y="1627094"/>
                  </a:lnTo>
                  <a:lnTo>
                    <a:pt x="0" y="1196788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/>
            <p:cNvSpPr/>
            <p:nvPr/>
          </p:nvSpPr>
          <p:spPr>
            <a:xfrm>
              <a:off x="978714" y="2017057"/>
              <a:ext cx="1946023" cy="504629"/>
            </a:xfrm>
            <a:custGeom>
              <a:avLst/>
              <a:gdLst>
                <a:gd name="connsiteX0" fmla="*/ 0 w 1902759"/>
                <a:gd name="connsiteY0" fmla="*/ 470647 h 484094"/>
                <a:gd name="connsiteX1" fmla="*/ 443753 w 1902759"/>
                <a:gd name="connsiteY1" fmla="*/ 147918 h 484094"/>
                <a:gd name="connsiteX2" fmla="*/ 726142 w 1902759"/>
                <a:gd name="connsiteY2" fmla="*/ 242047 h 484094"/>
                <a:gd name="connsiteX3" fmla="*/ 1532965 w 1902759"/>
                <a:gd name="connsiteY3" fmla="*/ 0 h 484094"/>
                <a:gd name="connsiteX4" fmla="*/ 1902759 w 1902759"/>
                <a:gd name="connsiteY4" fmla="*/ 484094 h 484094"/>
                <a:gd name="connsiteX5" fmla="*/ 1902759 w 1902759"/>
                <a:gd name="connsiteY5" fmla="*/ 484094 h 48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759" h="484094">
                  <a:moveTo>
                    <a:pt x="0" y="470647"/>
                  </a:moveTo>
                  <a:lnTo>
                    <a:pt x="443753" y="147918"/>
                  </a:lnTo>
                  <a:lnTo>
                    <a:pt x="726142" y="242047"/>
                  </a:lnTo>
                  <a:lnTo>
                    <a:pt x="1532965" y="0"/>
                  </a:lnTo>
                  <a:lnTo>
                    <a:pt x="1902759" y="484094"/>
                  </a:lnTo>
                  <a:lnTo>
                    <a:pt x="1902759" y="484094"/>
                  </a:lnTo>
                </a:path>
              </a:pathLst>
            </a:custGeom>
            <a:noFill/>
            <a:ln w="63500">
              <a:solidFill>
                <a:srgbClr val="271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2055077" y="1261000"/>
            <a:ext cx="1117891" cy="1103170"/>
            <a:chOff x="1612046" y="1110646"/>
            <a:chExt cx="1248357" cy="1568546"/>
          </a:xfrm>
        </p:grpSpPr>
        <p:cxnSp>
          <p:nvCxnSpPr>
            <p:cNvPr id="10" name="Straight Connector 6"/>
            <p:cNvCxnSpPr/>
            <p:nvPr/>
          </p:nvCxnSpPr>
          <p:spPr>
            <a:xfrm flipH="1">
              <a:off x="1612046" y="2677496"/>
              <a:ext cx="1248357" cy="1696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12046" y="1545336"/>
              <a:ext cx="498172" cy="963117"/>
            </a:xfrm>
            <a:prstGeom prst="rect">
              <a:avLst/>
            </a:prstGeom>
            <a:solidFill>
              <a:schemeClr val="bg1">
                <a:lumMod val="85000"/>
                <a:alpha val="46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8885" y="1110646"/>
              <a:ext cx="498172" cy="1402279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51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8102" y="1338748"/>
            <a:ext cx="450745" cy="59529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8847" y="1338748"/>
            <a:ext cx="639622" cy="750247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63053" y="944137"/>
            <a:ext cx="559928" cy="114485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64966" y="1713871"/>
            <a:ext cx="495635" cy="588501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560601" y="1338748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48469" y="1338748"/>
            <a:ext cx="574512" cy="103475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78369" y="1629075"/>
            <a:ext cx="580425" cy="63434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652881" y="1901433"/>
            <a:ext cx="587868" cy="375123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222318" y="187855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094887" y="1409877"/>
            <a:ext cx="618114" cy="456395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13001" y="1491149"/>
            <a:ext cx="587868" cy="375122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300869" y="1471660"/>
            <a:ext cx="626266" cy="19488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74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99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2795" y="1759289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3322" y="564995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1792795" y="1769327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800230" y="1142535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792792" y="1759290"/>
            <a:ext cx="1226185" cy="10038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3319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1792792" y="1769328"/>
            <a:ext cx="734816" cy="914401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800227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792797" y="1769326"/>
            <a:ext cx="1194561" cy="2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3323" y="564996"/>
            <a:ext cx="2413092" cy="2408664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1792796" y="1769329"/>
            <a:ext cx="1194562" cy="60604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800231" y="1142536"/>
            <a:ext cx="1013727" cy="606716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7"/>
          <p:cNvCxnSpPr/>
          <p:nvPr/>
        </p:nvCxnSpPr>
        <p:spPr>
          <a:xfrm flipH="1">
            <a:off x="1929288" y="1208878"/>
            <a:ext cx="915326" cy="544739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7"/>
          <p:cNvCxnSpPr/>
          <p:nvPr/>
        </p:nvCxnSpPr>
        <p:spPr>
          <a:xfrm flipH="1">
            <a:off x="2122696" y="1290918"/>
            <a:ext cx="729352" cy="44070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7"/>
          <p:cNvCxnSpPr/>
          <p:nvPr/>
        </p:nvCxnSpPr>
        <p:spPr>
          <a:xfrm flipH="1">
            <a:off x="2296725" y="1371600"/>
            <a:ext cx="555323" cy="37765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7"/>
          <p:cNvCxnSpPr/>
          <p:nvPr/>
        </p:nvCxnSpPr>
        <p:spPr>
          <a:xfrm>
            <a:off x="2881121" y="1350889"/>
            <a:ext cx="41007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7"/>
          <p:cNvCxnSpPr/>
          <p:nvPr/>
        </p:nvCxnSpPr>
        <p:spPr>
          <a:xfrm flipH="1">
            <a:off x="2946458" y="1524000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7"/>
          <p:cNvCxnSpPr/>
          <p:nvPr/>
        </p:nvCxnSpPr>
        <p:spPr>
          <a:xfrm flipH="1">
            <a:off x="2842901" y="1511269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7"/>
          <p:cNvCxnSpPr/>
          <p:nvPr/>
        </p:nvCxnSpPr>
        <p:spPr>
          <a:xfrm flipH="1">
            <a:off x="2766695" y="1529192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7"/>
          <p:cNvCxnSpPr/>
          <p:nvPr/>
        </p:nvCxnSpPr>
        <p:spPr>
          <a:xfrm flipH="1">
            <a:off x="2650151" y="1526948"/>
            <a:ext cx="3988" cy="207620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7"/>
          <p:cNvCxnSpPr/>
          <p:nvPr/>
        </p:nvCxnSpPr>
        <p:spPr>
          <a:xfrm flipH="1">
            <a:off x="2486534" y="1592129"/>
            <a:ext cx="142735" cy="153642"/>
          </a:xfrm>
          <a:prstGeom prst="line">
            <a:avLst/>
          </a:prstGeom>
          <a:ln w="1238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3"/>
          <p:cNvCxnSpPr/>
          <p:nvPr/>
        </p:nvCxnSpPr>
        <p:spPr>
          <a:xfrm flipH="1" flipV="1">
            <a:off x="1803434" y="1779366"/>
            <a:ext cx="1183924" cy="22231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33"/>
          <p:cNvCxnSpPr/>
          <p:nvPr/>
        </p:nvCxnSpPr>
        <p:spPr>
          <a:xfrm flipH="1" flipV="1">
            <a:off x="1800916" y="1765838"/>
            <a:ext cx="1186442" cy="121130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3"/>
          <p:cNvCxnSpPr/>
          <p:nvPr/>
        </p:nvCxnSpPr>
        <p:spPr>
          <a:xfrm flipH="1" flipV="1">
            <a:off x="1777945" y="1769415"/>
            <a:ext cx="1209413" cy="170003"/>
          </a:xfrm>
          <a:prstGeom prst="line">
            <a:avLst/>
          </a:prstGeom>
          <a:ln w="7302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" y="0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083129" y="1523996"/>
            <a:ext cx="936171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405618" y="996043"/>
            <a:ext cx="936171" cy="1523999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689328" y="1981199"/>
            <a:ext cx="936171" cy="532164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971297" y="1279071"/>
            <a:ext cx="936171" cy="1227613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96346" y="1523996"/>
            <a:ext cx="281969" cy="996047"/>
          </a:xfrm>
          <a:custGeom>
            <a:avLst/>
            <a:gdLst>
              <a:gd name="connsiteX0" fmla="*/ 0 w 936171"/>
              <a:gd name="connsiteY0" fmla="*/ 985161 h 996047"/>
              <a:gd name="connsiteX1" fmla="*/ 457200 w 936171"/>
              <a:gd name="connsiteY1" fmla="*/ 4 h 996047"/>
              <a:gd name="connsiteX2" fmla="*/ 936171 w 936171"/>
              <a:gd name="connsiteY2" fmla="*/ 996047 h 99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171" h="996047">
                <a:moveTo>
                  <a:pt x="0" y="985161"/>
                </a:moveTo>
                <a:cubicBezTo>
                  <a:pt x="150586" y="491675"/>
                  <a:pt x="301172" y="-1810"/>
                  <a:pt x="457200" y="4"/>
                </a:cubicBezTo>
                <a:cubicBezTo>
                  <a:pt x="613228" y="1818"/>
                  <a:pt x="936171" y="996047"/>
                  <a:pt x="936171" y="996047"/>
                </a:cubicBez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82" y="5989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012370" y="244928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64770" y="24982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57309" y="180485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27715" y="15240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48542" y="19054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43742" y="195649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80115" y="16764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32515" y="182883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00500" y="18624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562099" y="202497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52900" y="201489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70565" y="236766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216136" y="234619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491342" y="14482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43742" y="16006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65171" y="16940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27715" y="1928295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82836" y="187175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22963" y="21665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34494" y="211218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281449" y="208500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253891" y="221019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30134" y="143692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703096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757523" y="14024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773852" y="16192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943248" y="175050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841888" y="14861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632515" y="130504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742733" y="12668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867741" y="12781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486242" y="15327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579616" y="157166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516170" y="17656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68570" y="1918059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143674" y="139937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084613" y="138770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280960" y="167605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234674" y="19003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96142" y="175302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280556" y="11268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105566" y="16290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934266" y="1545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899557" y="170697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062323" y="17072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040726" y="1418614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105901" y="149362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981961" y="156860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932213" y="13483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43912" y="11423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846567" y="14153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791042" y="18375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466016" y="167086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179387" y="199880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855496" y="168516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909923" y="155481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926252" y="177166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94288" y="1638580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895133" y="14192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020141" y="143051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209645" y="12417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432956" y="1279237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257966" y="1781412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86666" y="1698108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88176" y="12872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122507" y="123115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81961" y="1171163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084613" y="1500766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96312" y="129475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998967" y="1567791"/>
            <a:ext cx="136071" cy="1410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cxnSp>
        <p:nvCxnSpPr>
          <p:cNvPr id="6" name="Straight Connector 5"/>
          <p:cNvCxnSpPr/>
          <p:nvPr/>
        </p:nvCxnSpPr>
        <p:spPr>
          <a:xfrm>
            <a:off x="793943" y="826795"/>
            <a:ext cx="5476" cy="1708340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51818" y="2677496"/>
            <a:ext cx="1955650" cy="10038"/>
          </a:xfrm>
          <a:prstGeom prst="line">
            <a:avLst/>
          </a:prstGeom>
          <a:ln w="508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26671" y="2079171"/>
            <a:ext cx="363" cy="42311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78429" y="892629"/>
            <a:ext cx="14025" cy="1609651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869" y="1795075"/>
            <a:ext cx="0" cy="710324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38441" y="2242574"/>
            <a:ext cx="3664" cy="2628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36271" y="1137557"/>
            <a:ext cx="32159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3014" y="1137557"/>
            <a:ext cx="29292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550" y="1888671"/>
            <a:ext cx="7373" cy="614513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829053" y="1600270"/>
            <a:ext cx="3686" cy="902010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98154" y="2008414"/>
            <a:ext cx="4047" cy="496322"/>
          </a:xfrm>
          <a:prstGeom prst="line">
            <a:avLst/>
          </a:prstGeom>
          <a:ln w="139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83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grpSp>
        <p:nvGrpSpPr>
          <p:cNvPr id="16" name="Group 15"/>
          <p:cNvGrpSpPr/>
          <p:nvPr/>
        </p:nvGrpSpPr>
        <p:grpSpPr>
          <a:xfrm>
            <a:off x="363959" y="1386308"/>
            <a:ext cx="887900" cy="827834"/>
            <a:chOff x="793944" y="832239"/>
            <a:chExt cx="887900" cy="82783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589" y="1386308"/>
            <a:ext cx="887900" cy="827834"/>
            <a:chOff x="793944" y="832239"/>
            <a:chExt cx="887900" cy="8278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77471" y="1381842"/>
            <a:ext cx="887900" cy="827834"/>
            <a:chOff x="793944" y="832239"/>
            <a:chExt cx="887900" cy="82783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93944" y="832239"/>
              <a:ext cx="2300" cy="760032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0268" y="1655607"/>
              <a:ext cx="821576" cy="4466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933877" y="1044172"/>
              <a:ext cx="384" cy="533485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1129402" y="1119685"/>
              <a:ext cx="382" cy="457969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324924" y="1263022"/>
              <a:ext cx="0" cy="316020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526814" y="1462112"/>
              <a:ext cx="1539" cy="116928"/>
            </a:xfrm>
            <a:prstGeom prst="line">
              <a:avLst/>
            </a:prstGeom>
            <a:ln w="666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" y="-1"/>
            <a:ext cx="3600448" cy="3600452"/>
          </a:xfrm>
          <a:prstGeom prst="ellipse">
            <a:avLst/>
          </a:prstGeom>
          <a:solidFill>
            <a:srgbClr val="271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4"/>
          </a:p>
        </p:txBody>
      </p:sp>
      <p:sp>
        <p:nvSpPr>
          <p:cNvPr id="2" name="Rectangle 1"/>
          <p:cNvSpPr/>
          <p:nvPr/>
        </p:nvSpPr>
        <p:spPr>
          <a:xfrm>
            <a:off x="821873" y="1110347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2" y="1110346"/>
            <a:ext cx="371473" cy="357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6531" y="1110346"/>
            <a:ext cx="371473" cy="357865"/>
          </a:xfrm>
          <a:prstGeom prst="rect">
            <a:avLst/>
          </a:prstGeom>
          <a:solidFill>
            <a:srgbClr val="69B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013860" y="1110346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04384" y="1110346"/>
            <a:ext cx="371473" cy="357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1873" y="149678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2" y="1496788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16531" y="1496788"/>
            <a:ext cx="371473" cy="357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13860" y="1496788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4384" y="1491345"/>
            <a:ext cx="371473" cy="357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21873" y="1879151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19202" y="1879150"/>
            <a:ext cx="371473" cy="357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16531" y="1879150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013860" y="1879150"/>
            <a:ext cx="371473" cy="357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09827" y="1879150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21873" y="2260150"/>
            <a:ext cx="371473" cy="3578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19202" y="2260149"/>
            <a:ext cx="371473" cy="357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16531" y="2260149"/>
            <a:ext cx="371473" cy="357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13860" y="2260149"/>
            <a:ext cx="371473" cy="3578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409827" y="2254706"/>
            <a:ext cx="371473" cy="3578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46554</TotalTime>
  <Words>225</Words>
  <Application>Microsoft Macintosh PowerPoint</Application>
  <PresentationFormat>Custom</PresentationFormat>
  <Paragraphs>69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54</cp:revision>
  <dcterms:created xsi:type="dcterms:W3CDTF">2018-05-03T08:15:25Z</dcterms:created>
  <dcterms:modified xsi:type="dcterms:W3CDTF">2018-06-13T00:26:04Z</dcterms:modified>
</cp:coreProperties>
</file>