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  <p:sldId id="297" r:id="rId34"/>
    <p:sldId id="298" r:id="rId35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1"/>
    <p:restoredTop sz="77828"/>
  </p:normalViewPr>
  <p:slideViewPr>
    <p:cSldViewPr snapToGrid="0" snapToObjects="1">
      <p:cViewPr>
        <p:scale>
          <a:sx n="180" d="100"/>
          <a:sy n="180" d="100"/>
        </p:scale>
        <p:origin x="2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smtClean="0"/>
              <a:t>hard </a:t>
            </a:r>
            <a:r>
              <a:rPr lang="en-US" dirty="0" smtClean="0"/>
              <a:t>to read bubble </a:t>
            </a:r>
            <a:r>
              <a:rPr lang="en-US" dirty="0" smtClean="0"/>
              <a:t>sizes</a:t>
            </a:r>
          </a:p>
          <a:p>
            <a:endParaRPr lang="en-US" dirty="0" smtClean="0"/>
          </a:p>
          <a:p>
            <a:r>
              <a:rPr lang="en-US" dirty="0" smtClean="0"/>
              <a:t>See https://</a:t>
            </a:r>
            <a:r>
              <a:rPr lang="en-US" dirty="0" err="1" smtClean="0"/>
              <a:t>carto.com</a:t>
            </a:r>
            <a:r>
              <a:rPr lang="en-US" dirty="0" smtClean="0"/>
              <a:t>/academy/courses/intermediate-design/which-kind-of-map-should-</a:t>
            </a:r>
            <a:r>
              <a:rPr lang="en-US" dirty="0" err="1" smtClean="0"/>
              <a:t>i</a:t>
            </a:r>
            <a:r>
              <a:rPr lang="en-US" smtClean="0"/>
              <a:t>-make/ </a:t>
            </a:r>
            <a:r>
              <a:rPr lang="en-US" smtClean="0">
                <a:sym typeface="Wingdings"/>
              </a:rPr>
              <a:t> VERY GOOD EXAMPLES!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/ Simpson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 your graphic!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Moiré effect = too many big bars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49426</TotalTime>
  <Words>259</Words>
  <Application>Microsoft Macintosh PowerPoint</Application>
  <PresentationFormat>Personnalisé</PresentationFormat>
  <Paragraphs>79</Paragraphs>
  <Slides>34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Utilisateur de Microsoft Office</cp:lastModifiedBy>
  <cp:revision>61</cp:revision>
  <dcterms:created xsi:type="dcterms:W3CDTF">2018-05-03T08:15:25Z</dcterms:created>
  <dcterms:modified xsi:type="dcterms:W3CDTF">2018-06-19T01:05:28Z</dcterms:modified>
</cp:coreProperties>
</file>