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B0B0B0"/>
    <a:srgbClr val="7CB894"/>
    <a:srgbClr val="A7D9B2"/>
    <a:srgbClr val="D8E7DC"/>
    <a:srgbClr val="5EA68E"/>
    <a:srgbClr val="27795B"/>
    <a:srgbClr val="93C9A2"/>
    <a:srgbClr val="499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4737"/>
  </p:normalViewPr>
  <p:slideViewPr>
    <p:cSldViewPr snapToGrid="0">
      <p:cViewPr varScale="1">
        <p:scale>
          <a:sx n="142" d="100"/>
          <a:sy n="14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B2F8-0A05-1625-021D-9CA04C3E1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E7BAC-218F-9D4B-35AB-7FE4C3F4E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0327-A52E-85B6-39F3-D320C4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EABD-59D7-C3D4-595F-51204241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12D4-DCBA-D17C-3CFD-856E895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822-0A8C-DCA2-C415-E0B0A15B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E753-3A1B-B9E5-04A2-AE989433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7016-99D3-66DE-9526-05F79B8E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7FCF-D344-11CB-E893-8B8BEED6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8F97-B690-2D36-218D-01A2DBF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CF0B0-072F-CAE4-2877-9F0A47CB0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FC81-A03C-8E08-F0BC-321D5699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B3AB-146A-A2FB-B921-68249CD7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F91E-6132-0E0A-7E88-6043088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3A1E-96B0-DE79-9C31-7BE2ABF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C063-1E54-AD20-3BEE-465C5ECF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D9F3-27DE-642C-4080-F596B8D1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D646-BD7D-4FFD-85B3-4633143F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215F-ACBA-CD73-FC4E-E7B2942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D387-8D30-8ADB-96D1-4D09BE6A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D398-1FD9-6159-7E30-9DACD739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10F87-B601-A92B-016F-140D1F1B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FB06-B1D2-F658-8FE2-088E9F1C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24BA-F923-CBF8-888F-5000DD15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9A2C-66FA-7F74-EE56-91059CA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260E-00EA-6A85-4101-CFCE3902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AB9D-BDBC-DDF3-AEC5-13F1B2CA2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07CB-F4AB-4C74-1D37-55F9C56E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F375-C1E6-7DC8-0524-2BCC91E0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EB09D-69BE-AE10-128F-53F17DB8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05BBA-C866-2829-35B9-507FB087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2A10-7299-27B1-7187-01D2400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3DAC8-8A5C-4AC7-071C-98803251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6523-A1BE-E6BE-F636-F1FC7C5C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2EBD-7FD0-0127-9380-87AA32B95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965AB-0081-2428-82E7-4CC35D4B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FCA7-7448-0055-8129-2F6FFE7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C800E-A6E3-227D-8B09-A03C128C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B1089-D7B5-086A-C491-49B81C80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5DE-6039-1A70-EA3E-3950DAB4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374D-D5EB-C950-EB9B-B639C043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56EC6-EF8D-724F-5125-04000BD1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4C27D-9191-B16C-70D5-7CD533EE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AABA1-48DA-CE18-0E7B-45E90BF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38CF3-D548-C642-62C2-D4665732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D4B7-48C2-32D3-7381-43E2E9C7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BC3-3B39-C361-5716-2C8A72BA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FB4-994E-0325-E47B-E68B1C7A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06D3-4E31-0373-2D89-FD90BC3D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152BB-B384-F2D9-2E52-5A608DE5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3FF3-0CD1-CDDD-CFE3-0C9E1AD3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A709-3B4F-D9D3-EB46-960F85F8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B678-AE3E-1793-DDC4-59BF35D1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73A9-376A-C091-0675-294423F7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0BD99-97B3-ACD9-9FA4-9B445DD0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57B8-2B2C-1873-981C-F958235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76AD-A574-5F30-62BF-59CB4579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7285-7605-BA2B-8EDA-974AC41C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36193-00BD-C20B-6BD7-035395EC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ABAD-0201-1270-8F29-BE4D4741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DFC7-BCB5-A9FF-6875-435812F5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564CA-9307-B843-9959-B517706BD8E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2A10-CC4A-0AFC-77DB-64F40724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78-4CDB-2A8E-FB1A-99EE10D7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C5AD2-02EE-1B48-9060-5E26F49F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hone with a color wheel&#10;&#10;Description automatically generated with medium confidence">
            <a:extLst>
              <a:ext uri="{FF2B5EF4-FFF2-40B4-BE49-F238E27FC236}">
                <a16:creationId xmlns:a16="http://schemas.microsoft.com/office/drawing/2014/main" id="{BDA2636F-6B67-5D8A-BFF0-B09E0AC3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852519"/>
            <a:ext cx="5402344" cy="5402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C5ECC9-2C85-8825-E365-8B21DF57C884}"/>
              </a:ext>
            </a:extLst>
          </p:cNvPr>
          <p:cNvSpPr/>
          <p:nvPr/>
        </p:nvSpPr>
        <p:spPr>
          <a:xfrm>
            <a:off x="6513064" y="852519"/>
            <a:ext cx="1715678" cy="903009"/>
          </a:xfrm>
          <a:prstGeom prst="rect">
            <a:avLst/>
          </a:prstGeom>
          <a:solidFill>
            <a:srgbClr val="499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#499880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F8E6E-9650-BAB8-E518-1687D5F9898D}"/>
              </a:ext>
            </a:extLst>
          </p:cNvPr>
          <p:cNvSpPr/>
          <p:nvPr/>
        </p:nvSpPr>
        <p:spPr>
          <a:xfrm>
            <a:off x="6513064" y="1938172"/>
            <a:ext cx="1715678" cy="903009"/>
          </a:xfrm>
          <a:prstGeom prst="rect">
            <a:avLst/>
          </a:prstGeom>
          <a:solidFill>
            <a:srgbClr val="93C9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#93C9A2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9DA55-E810-A542-B2D5-040B9B04B628}"/>
              </a:ext>
            </a:extLst>
          </p:cNvPr>
          <p:cNvSpPr/>
          <p:nvPr/>
        </p:nvSpPr>
        <p:spPr>
          <a:xfrm>
            <a:off x="8840699" y="852518"/>
            <a:ext cx="1715678" cy="903009"/>
          </a:xfrm>
          <a:prstGeom prst="rect">
            <a:avLst/>
          </a:prstGeom>
          <a:solidFill>
            <a:srgbClr val="2779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#27795B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C7210F-3C06-134F-3A6D-98A5C2551353}"/>
              </a:ext>
            </a:extLst>
          </p:cNvPr>
          <p:cNvSpPr/>
          <p:nvPr/>
        </p:nvSpPr>
        <p:spPr>
          <a:xfrm>
            <a:off x="8840699" y="1938171"/>
            <a:ext cx="1715678" cy="903009"/>
          </a:xfrm>
          <a:prstGeom prst="rect">
            <a:avLst/>
          </a:prstGeom>
          <a:solidFill>
            <a:srgbClr val="5EA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#5EA68E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22C81-B318-5457-84DF-40337624F3C8}"/>
              </a:ext>
            </a:extLst>
          </p:cNvPr>
          <p:cNvSpPr/>
          <p:nvPr/>
        </p:nvSpPr>
        <p:spPr>
          <a:xfrm>
            <a:off x="8840699" y="3102186"/>
            <a:ext cx="1715678" cy="903009"/>
          </a:xfrm>
          <a:prstGeom prst="rect">
            <a:avLst/>
          </a:prstGeom>
          <a:solidFill>
            <a:srgbClr val="D8E7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#D8E7DC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C9071-16D5-8298-C8F0-9E35868CEF5F}"/>
              </a:ext>
            </a:extLst>
          </p:cNvPr>
          <p:cNvSpPr/>
          <p:nvPr/>
        </p:nvSpPr>
        <p:spPr>
          <a:xfrm>
            <a:off x="6513064" y="3102186"/>
            <a:ext cx="1715678" cy="903009"/>
          </a:xfrm>
          <a:prstGeom prst="rect">
            <a:avLst/>
          </a:prstGeom>
          <a:solidFill>
            <a:srgbClr val="A7D9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#A7D9B2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2F485-B543-4250-F9B5-A6AAA07F2947}"/>
              </a:ext>
            </a:extLst>
          </p:cNvPr>
          <p:cNvSpPr/>
          <p:nvPr/>
        </p:nvSpPr>
        <p:spPr>
          <a:xfrm>
            <a:off x="6513064" y="4266200"/>
            <a:ext cx="1715678" cy="903009"/>
          </a:xfrm>
          <a:prstGeom prst="rect">
            <a:avLst/>
          </a:prstGeom>
          <a:solidFill>
            <a:srgbClr val="7CB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#7CB894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E55F2-40E5-60BC-55D0-EB46944071E2}"/>
              </a:ext>
            </a:extLst>
          </p:cNvPr>
          <p:cNvSpPr/>
          <p:nvPr/>
        </p:nvSpPr>
        <p:spPr>
          <a:xfrm>
            <a:off x="8840699" y="5430214"/>
            <a:ext cx="1715678" cy="90300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#D7D7D7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2BE00-1C77-5409-01DC-9B4942F1F724}"/>
              </a:ext>
            </a:extLst>
          </p:cNvPr>
          <p:cNvSpPr/>
          <p:nvPr/>
        </p:nvSpPr>
        <p:spPr>
          <a:xfrm>
            <a:off x="8840699" y="4266200"/>
            <a:ext cx="1715678" cy="903009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#B0B0B0</a:t>
            </a:r>
          </a:p>
        </p:txBody>
      </p:sp>
    </p:spTree>
    <p:extLst>
      <p:ext uri="{BB962C8B-B14F-4D97-AF65-F5344CB8AC3E}">
        <p14:creationId xmlns:p14="http://schemas.microsoft.com/office/powerpoint/2010/main" val="228336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Hongyu Song</dc:creator>
  <cp:lastModifiedBy>Hongyu Song</cp:lastModifiedBy>
  <cp:revision>1</cp:revision>
  <dcterms:created xsi:type="dcterms:W3CDTF">2024-04-20T14:46:03Z</dcterms:created>
  <dcterms:modified xsi:type="dcterms:W3CDTF">2024-04-20T18:45:07Z</dcterms:modified>
</cp:coreProperties>
</file>