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Berry" userId="b755bab3-0c2f-47e5-b329-34c2e31e0ffb" providerId="ADAL" clId="{5BA78649-5322-4D5B-8735-04BB3630A1B1}"/>
    <pc:docChg chg="addSld modSld">
      <pc:chgData name="Nathan Berry" userId="b755bab3-0c2f-47e5-b329-34c2e31e0ffb" providerId="ADAL" clId="{5BA78649-5322-4D5B-8735-04BB3630A1B1}" dt="2024-05-10T22:30:53.346" v="13" actId="20577"/>
      <pc:docMkLst>
        <pc:docMk/>
      </pc:docMkLst>
      <pc:sldChg chg="modSp new mod">
        <pc:chgData name="Nathan Berry" userId="b755bab3-0c2f-47e5-b329-34c2e31e0ffb" providerId="ADAL" clId="{5BA78649-5322-4D5B-8735-04BB3630A1B1}" dt="2024-05-10T22:30:53.346" v="13" actId="20577"/>
        <pc:sldMkLst>
          <pc:docMk/>
          <pc:sldMk cId="1295190808" sldId="256"/>
        </pc:sldMkLst>
        <pc:spChg chg="mod">
          <ac:chgData name="Nathan Berry" userId="b755bab3-0c2f-47e5-b329-34c2e31e0ffb" providerId="ADAL" clId="{5BA78649-5322-4D5B-8735-04BB3630A1B1}" dt="2024-05-10T22:30:53.346" v="13" actId="20577"/>
          <ac:spMkLst>
            <pc:docMk/>
            <pc:sldMk cId="1295190808" sldId="256"/>
            <ac:spMk id="2" creationId="{83027F9D-D82E-8334-A5B3-E52FB2070E6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1578-0163-9D59-5143-F73F0DEF0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128CA-7118-87C1-6A02-97C5A52D7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DD7F8-32D0-FE79-70B2-77FFE0B8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A443-4C19-4655-82E0-8E430580945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574CC-DB60-E024-555D-74AAE366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19BAD-A088-E42D-1D7A-BBE38232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EAA-5EB6-4987-BEA5-692265B80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5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4CC6-2521-AF2B-7A00-AF93FBAC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54609-2B12-CF1F-D346-2D3B348B1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FCA43-9719-666C-9FE2-13220BEA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A443-4C19-4655-82E0-8E430580945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6C772-8581-073F-8C31-8B97BAE5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84F61-9F9F-7467-A925-CF756221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EAA-5EB6-4987-BEA5-692265B80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1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501755-BCB9-1B52-FC34-9F44D9000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FBBBD-D759-EF7C-C840-B33706C27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06E9D-938D-0745-55C5-4E9BF855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A443-4C19-4655-82E0-8E430580945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AA5F4-1BAD-4875-90E2-638ACB2B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48073-6A11-B62D-7957-6EE9A2AD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EAA-5EB6-4987-BEA5-692265B80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6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B453-E65A-F459-E71A-0B7CBF8B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7A5E6-6CD5-4B3B-4D80-FF50AC998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F2B11-2F38-2AF8-FD89-83555787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A443-4C19-4655-82E0-8E430580945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8EA07-30D2-8D85-028A-83A8BFA6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67A9A-047A-2A56-4CFC-CEA8A578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EAA-5EB6-4987-BEA5-692265B80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1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E5DE2-BCC1-2D33-CAEC-C6DB554B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ABC57-3A06-1AB6-61AB-74FDAD8BC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DE4F8-20A0-CAA6-2770-69E7FD69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A443-4C19-4655-82E0-8E430580945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BC139-2B8C-2478-7C28-12A85653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A56E2-2523-E0AB-40F5-7F509CDA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EAA-5EB6-4987-BEA5-692265B80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0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169F-A14E-782E-2A58-C2ECE6001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E7113-2092-AADB-7069-5E4A87FC9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69090-7979-AD89-E09C-0BDCA9937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3B670-0F20-2385-FF04-1B7D936B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A443-4C19-4655-82E0-8E430580945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369B9-FFC1-EAE6-C7C5-DBB69FAE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FB612-9DB5-AB45-BD8A-C6D6D985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EAA-5EB6-4987-BEA5-692265B80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3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D3DF-8F72-28FA-2CAF-97226389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2BBF7-E8B2-A791-BD99-73BA08A7D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D4242-FD5C-ABC6-D471-893DBDDDA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18460-3DA5-3D18-05BB-0343428BC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27106-8F5B-11A0-8B6E-21AD2DD8A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5BB132-F0F5-8AAF-EF20-E2EE2374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A443-4C19-4655-82E0-8E430580945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90A78B-C404-49E6-BC7B-4DD5F012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97AEC1-68C3-1190-6F9C-B1AE45D5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EAA-5EB6-4987-BEA5-692265B80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3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609A-FF0F-A8FC-DABC-31F4A218F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AE2CD1-78F2-4097-10E6-AB1DF3CA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A443-4C19-4655-82E0-8E430580945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EAE8F-56F1-9C79-BCEC-5DCF3189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4D27D-FD65-9898-78B0-850FB578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EAA-5EB6-4987-BEA5-692265B80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0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EC6F4-B4B3-67F0-CC52-1F677A4A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A443-4C19-4655-82E0-8E430580945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73E9C-8541-C1DF-3A8C-4D8151D4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CB452-5077-68E8-03C0-66384B57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EAA-5EB6-4987-BEA5-692265B80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4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8A22-1306-FC0B-CBD5-49698653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58B16-2786-3745-2DAA-416120B47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08634-0EFF-747F-7ACF-2E99F72A5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D1432-1057-0D4C-BA5F-0877E0A5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A443-4C19-4655-82E0-8E430580945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0A024-70E2-EC53-D3DF-AB4D9CD2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38CD2-DDEA-C44E-BA5C-6692D8AF0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EAA-5EB6-4987-BEA5-692265B80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4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6504D-010F-FA8D-A4AE-0A8E2136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FE719A-2AD4-A82B-3B95-C20A050FE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8F390-8A55-4954-61D3-E136728B5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F7A76-4D89-F291-5FE7-F68618D7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A443-4C19-4655-82E0-8E430580945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C6D7A-48CB-FEFC-0FE3-3E6C3DC2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CA0AC-8AD5-9692-76A6-1995C5EA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11EAA-5EB6-4987-BEA5-692265B80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F1998B-F716-C4DA-F9B3-7D72B388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B087B-E86B-BD62-7428-550F61E76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1370A-6C22-F77C-7487-E03E55856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8AA443-4C19-4655-82E0-8E430580945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99DD9-AC53-2154-75E3-FF3F01C6D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A9059-1C85-1EC2-FDED-FC5C1799E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D11EAA-5EB6-4987-BEA5-692265B80E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E04493-68FD-4776-13AB-FA43BA5A4B5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1668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Classification: General</a:t>
            </a:r>
          </a:p>
        </p:txBody>
      </p:sp>
    </p:spTree>
    <p:extLst>
      <p:ext uri="{BB962C8B-B14F-4D97-AF65-F5344CB8AC3E}">
        <p14:creationId xmlns:p14="http://schemas.microsoft.com/office/powerpoint/2010/main" val="247623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7F9D-D82E-8334-A5B3-E52FB2070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WuancAmole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B5B2B-B9AE-EA88-2B5A-E872A3B530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190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WuancAmole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WuancAmole </dc:title>
  <dc:creator>Nathan Berry</dc:creator>
  <cp:lastModifiedBy>Nathan Berry</cp:lastModifiedBy>
  <cp:revision>1</cp:revision>
  <dcterms:created xsi:type="dcterms:W3CDTF">2024-05-10T22:30:44Z</dcterms:created>
  <dcterms:modified xsi:type="dcterms:W3CDTF">2024-05-10T22:31:33Z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0cf1ce-8cdf-4ab4-bc8c-1b18f9d490a2_Enabled">
    <vt:lpwstr>true</vt:lpwstr>
  </property>
  <property fmtid="{D5CDD505-2E9C-101B-9397-08002B2CF9AE}" pid="3" name="MSIP_Label_d50cf1ce-8cdf-4ab4-bc8c-1b18f9d490a2_SetDate">
    <vt:lpwstr>2024-05-10T22:30:53Z</vt:lpwstr>
  </property>
  <property fmtid="{D5CDD505-2E9C-101B-9397-08002B2CF9AE}" pid="4" name="MSIP_Label_d50cf1ce-8cdf-4ab4-bc8c-1b18f9d490a2_Method">
    <vt:lpwstr>Standard</vt:lpwstr>
  </property>
  <property fmtid="{D5CDD505-2E9C-101B-9397-08002B2CF9AE}" pid="5" name="MSIP_Label_d50cf1ce-8cdf-4ab4-bc8c-1b18f9d490a2_Name">
    <vt:lpwstr>General</vt:lpwstr>
  </property>
  <property fmtid="{D5CDD505-2E9C-101B-9397-08002B2CF9AE}" pid="6" name="MSIP_Label_d50cf1ce-8cdf-4ab4-bc8c-1b18f9d490a2_SiteId">
    <vt:lpwstr>8f11c6f4-648e-4c0c-bb99-96e8408a8e2a</vt:lpwstr>
  </property>
  <property fmtid="{D5CDD505-2E9C-101B-9397-08002B2CF9AE}" pid="7" name="MSIP_Label_d50cf1ce-8cdf-4ab4-bc8c-1b18f9d490a2_ActionId">
    <vt:lpwstr>73c5c2fd-a59f-4edd-a495-f0cce301beae</vt:lpwstr>
  </property>
  <property fmtid="{D5CDD505-2E9C-101B-9397-08002B2CF9AE}" pid="8" name="MSIP_Label_d50cf1ce-8cdf-4ab4-bc8c-1b18f9d490a2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Classification: General</vt:lpwstr>
  </property>
</Properties>
</file>