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0ed95cf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0ed95c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0ed95cf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0ed95cf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0ed95cf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0ed95cf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0ed95cf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0ed95cf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0ed95cf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0ed95cf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0ed95cf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0ed95cf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0ed95cf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0ed95cf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0ed95cf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0ed95cf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0ed95cf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0ed95cf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0ed95cf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0ed95cf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0ed95cf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0ed95cf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0ed95c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0ed95c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0ed95cf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0ed95cf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0ed95c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0ed95c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0ed95cf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0ed95cf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0ed95cf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0ed95cf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0ed95cf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0ed95cf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80ed95cf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80ed95cf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80ed95c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80ed95c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0ed95cf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0ed95cf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0ed95cf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0ed95c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0ed95cf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0ed95cf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0ed95cf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0ed95cf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0ed95cf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0ed95c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0ed95cf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0ed95cf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0ed95cf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0ed95c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0ed95cf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0ed95cf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507350"/>
            <a:ext cx="7596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Amazon Web Service Reference Architectures</a:t>
            </a:r>
            <a:endParaRPr sz="6400"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711900" y="3767350"/>
            <a:ext cx="1720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ALTOTECH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Route 53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ighly available and scalable cloud Domain Name System (DNS) web service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50" y="2623925"/>
            <a:ext cx="4301739" cy="2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050" y="2733337"/>
            <a:ext cx="3577350" cy="1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WEB APPLICATION HOSTING</a:t>
            </a:r>
            <a:endParaRPr sz="5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892150" y="3122500"/>
            <a:ext cx="1556700" cy="1602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2776575" y="3595950"/>
            <a:ext cx="3295500" cy="7647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user’s DNS requests are served by Amazon Route 53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2649125" y="3286400"/>
            <a:ext cx="1210800" cy="1247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260450" y="3527600"/>
            <a:ext cx="3295500" cy="7647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Content is delivered by  Amazon CloudFront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2312300" y="1028725"/>
            <a:ext cx="1711500" cy="149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4278650" y="1433775"/>
            <a:ext cx="3295500" cy="7647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Resources and static content are stored on S3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3552300" y="3231775"/>
            <a:ext cx="1019700" cy="928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4779325" y="3313675"/>
            <a:ext cx="3295500" cy="7647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HTTP requests are first handled by Elastic Load Balancing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3342925" y="2321400"/>
            <a:ext cx="1229100" cy="965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861250" y="2421600"/>
            <a:ext cx="3295500" cy="7647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 servers and application servers are deployed on EC2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/>
          <p:nvPr/>
        </p:nvSpPr>
        <p:spPr>
          <a:xfrm>
            <a:off x="4205825" y="3031475"/>
            <a:ext cx="946500" cy="637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5343725" y="3031475"/>
            <a:ext cx="3295500" cy="7647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Auto Scaling automatically adjust your capacity up or down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338300" y="152400"/>
            <a:ext cx="846740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5525875" y="1010500"/>
            <a:ext cx="2813100" cy="1729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5343725" y="3031475"/>
            <a:ext cx="3341100" cy="873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RDS that contains application’s data is hosted redundantly on a multi availability zones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23193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service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200" y="1147225"/>
            <a:ext cx="5931724" cy="36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CONTENT AND MEDIA SERVING</a:t>
            </a:r>
            <a:endParaRPr sz="5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5" y="152400"/>
            <a:ext cx="845325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/>
          <p:nvPr/>
        </p:nvSpPr>
        <p:spPr>
          <a:xfrm>
            <a:off x="1110650" y="801125"/>
            <a:ext cx="6035700" cy="2485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3204500" y="582550"/>
            <a:ext cx="1929900" cy="537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5" y="152400"/>
            <a:ext cx="845325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/>
          <p:nvPr/>
        </p:nvSpPr>
        <p:spPr>
          <a:xfrm>
            <a:off x="1110650" y="801125"/>
            <a:ext cx="2357700" cy="2558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3607050" y="1866150"/>
            <a:ext cx="1929900" cy="537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Cached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5" y="152400"/>
            <a:ext cx="845325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/>
          <p:nvPr/>
        </p:nvSpPr>
        <p:spPr>
          <a:xfrm>
            <a:off x="4797600" y="1001400"/>
            <a:ext cx="2512500" cy="2011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2787750" y="1738650"/>
            <a:ext cx="1929900" cy="537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Cache miss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5" y="152400"/>
            <a:ext cx="845325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>
            <a:off x="4742950" y="2467050"/>
            <a:ext cx="3960000" cy="222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5758000" y="2257600"/>
            <a:ext cx="1929900" cy="537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Live Stream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FAULT TOLERANCE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&amp;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HIGH AVAILABILITY</a:t>
            </a:r>
            <a:endParaRPr sz="5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65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/>
          <p:nvPr/>
        </p:nvSpPr>
        <p:spPr>
          <a:xfrm>
            <a:off x="528000" y="1820700"/>
            <a:ext cx="4044000" cy="279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1072950" y="1228925"/>
            <a:ext cx="2954100" cy="682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Place EC2 in multiple AZs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Avoid dependencies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65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/>
          <p:nvPr/>
        </p:nvSpPr>
        <p:spPr>
          <a:xfrm>
            <a:off x="528000" y="1820700"/>
            <a:ext cx="4044000" cy="279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1072950" y="1228925"/>
            <a:ext cx="2954100" cy="682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Place EC2 in multiple AZs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Avoid dependencies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</a:t>
            </a:r>
            <a:r>
              <a:rPr lang="en"/>
              <a:t>Elastic Compute Cloud (EC2)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secure, resizable compute capacity in the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designed to make web-scale cloud computing easier for developers.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837" y="2571750"/>
            <a:ext cx="3936325" cy="22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Relational Database Service</a:t>
            </a:r>
            <a:r>
              <a:rPr lang="en"/>
              <a:t> (RDS)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cost-efficient and resizable capacity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automates administration tasks such as hardware provisioning, database setup, patching and backups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62" y="2385150"/>
            <a:ext cx="5094675" cy="2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Simple Storage Service (S3)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13" y="1243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storage built to store and retrieve any amount of data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88" y="1830350"/>
            <a:ext cx="4024426" cy="30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Load Balancing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the varying load of your application traffic in a single Availability Zone or across multiple Availability Zones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availability, automatic scaling, and robust security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323000"/>
            <a:ext cx="29527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Elastic Block Store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persistent block storage volumes for use with Amazon EC2 instances in the AWS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EBS volume is automatically replicated within its Availability Zone to protect you from component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HDD, SSD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6290" l="26150" r="27449" t="13974"/>
          <a:stretch/>
        </p:blipFill>
        <p:spPr>
          <a:xfrm>
            <a:off x="5434825" y="2216725"/>
            <a:ext cx="1684150" cy="283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Auto Scaling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automatically adjusts capacity to maintain steady, predictable performance at the lowest possible cost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188" y="2112500"/>
            <a:ext cx="3579625" cy="25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CloudFront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content delivery network (CDN) service that securely delivers data, videos, applications, and APIs to customers globally with low latency, high transfer speeds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425" y="2276100"/>
            <a:ext cx="4377875" cy="25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99" y="2615975"/>
            <a:ext cx="4109951" cy="19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