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1f0f80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1f0f80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1f0f807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1f0f807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1f0f807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1f0f807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1f0f80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1f0f80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1f0f807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1f0f807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1f0f807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1f0f807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1f0f807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1f0f807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1f0f807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1f0f807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1f0f807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1f0f807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1f0f80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1f0f80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1f0f80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1f0f80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1f0f80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1f0f80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1f0f80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1f0f80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1f0f80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1f0f80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1f0f80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1f0f80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1f0f80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1f0f80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1f0f807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1f0f807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nsole.cloud.goog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sole.cloud.google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sole.developers.google.com/bill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Lab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Altotech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Clone the app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new tab then login to the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https://console.cloud.google.com</a:t>
            </a:r>
            <a:r>
              <a:rPr lang="en"/>
              <a:t> after that start cloud shell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175" y="2190750"/>
            <a:ext cx="32956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Clone the app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Clone the app the run npm install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6191"/>
            <a:ext cx="9144002" cy="113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225" y="3058825"/>
            <a:ext cx="2667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Start the app locally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152475"/>
            <a:ext cx="2419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250" y="2430225"/>
            <a:ext cx="22002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988" y="3784175"/>
            <a:ext cx="5638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Deploy the app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1152463"/>
            <a:ext cx="22479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175" y="2849400"/>
            <a:ext cx="40957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Deploy the app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550" y="1152475"/>
            <a:ext cx="33718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085" y="2073400"/>
            <a:ext cx="5844776" cy="27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Updating Application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2241550"/>
            <a:ext cx="4381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75" y="2189150"/>
            <a:ext cx="22479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352" y="0"/>
            <a:ext cx="57096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Start the app (after editing)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152475"/>
            <a:ext cx="2419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250" y="2430225"/>
            <a:ext cx="22002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5075" y="3784163"/>
            <a:ext cx="39338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Deploy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00" y="2330525"/>
            <a:ext cx="35052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Node Express APP </a:t>
            </a:r>
            <a:br>
              <a:rPr lang="en"/>
            </a:br>
            <a:r>
              <a:rPr lang="en"/>
              <a:t>on GCP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Npm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account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GCP credit (free 300 usd)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Setting it up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https://console.cloud.google.com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click Create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50" y="650913"/>
            <a:ext cx="26479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8138" y="2691325"/>
            <a:ext cx="5207726" cy="1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Setting it up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you'll need to </a:t>
            </a:r>
            <a:r>
              <a:rPr lang="en"/>
              <a:t>enable billing</a:t>
            </a:r>
            <a:r>
              <a:rPr lang="en"/>
              <a:t> in the Developers Console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https://console.developers.google.com/billing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worry, New users of Google Cloud Platform are eligible for a $300 free trial.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on this icon on the top right corner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34520" t="0"/>
          <a:stretch/>
        </p:blipFill>
        <p:spPr>
          <a:xfrm>
            <a:off x="5124625" y="250650"/>
            <a:ext cx="3407800" cy="12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0" t="13971"/>
          <a:stretch/>
        </p:blipFill>
        <p:spPr>
          <a:xfrm>
            <a:off x="1419288" y="1629750"/>
            <a:ext cx="6305425" cy="3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Type “gcloud auth list”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898650"/>
            <a:ext cx="68389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Type “gcloud config list project” to check the configuration.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841500"/>
            <a:ext cx="5372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Login to the Shell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for some reason the project is not set, simply issue the following command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634050"/>
            <a:ext cx="71056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75" y="2422225"/>
            <a:ext cx="57626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