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5143500" cx="9144000"/>
  <p:notesSz cx="6858000" cy="9144000"/>
  <p:embeddedFontLst>
    <p:embeddedFont>
      <p:font typeface="Proxima Nova"/>
      <p:regular r:id="rId55"/>
      <p:bold r:id="rId56"/>
      <p:italic r:id="rId57"/>
      <p:boldItalic r:id="rId58"/>
    </p:embeddedFont>
    <p:embeddedFont>
      <p:font typeface="Roboto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-boldItalic.fntdata"/><Relationship Id="rId61" Type="http://schemas.openxmlformats.org/officeDocument/2006/relationships/font" Target="fonts/Roboto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oboto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ProximaNova-italic.fntdata"/><Relationship Id="rId12" Type="http://schemas.openxmlformats.org/officeDocument/2006/relationships/slide" Target="slides/slide7.xml"/><Relationship Id="rId56" Type="http://schemas.openxmlformats.org/officeDocument/2006/relationships/font" Target="fonts/ProximaNova-bold.fntdata"/><Relationship Id="rId15" Type="http://schemas.openxmlformats.org/officeDocument/2006/relationships/slide" Target="slides/slide10.xml"/><Relationship Id="rId59" Type="http://schemas.openxmlformats.org/officeDocument/2006/relationships/font" Target="fonts/Roboto-regular.fntdata"/><Relationship Id="rId14" Type="http://schemas.openxmlformats.org/officeDocument/2006/relationships/slide" Target="slides/slide9.xml"/><Relationship Id="rId58" Type="http://schemas.openxmlformats.org/officeDocument/2006/relationships/font" Target="fonts/ProximaNova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817aefb8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817aefb8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817aefb8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817aefb8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817aefb8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817aefb8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817aefc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817aefc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17aefcc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17aefcc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817aefcc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817aefcc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817aefcc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817aefcc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817aefcc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817aefcc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817aefcc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817aefcc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817aefcc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817aefcc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817aefb8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817aefb8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817aefcc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817aefcc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817aefcc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817aefcc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817aefcc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817aefcc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817aefcc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817aefcc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817aefcc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817aefcc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817aefcc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817aefcc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817aefcc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817aefcc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817aefcc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817aefcc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817aefcc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817aefcc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817aefcc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817aefcc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817eee5e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817eee5e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817aefcc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817aefcc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817aefcc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817aefcc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817aefcc2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817aefcc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817aefcc2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817aefcc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817aefcc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817aefcc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817aefcc2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817aefcc2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817aefcc2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817aefcc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817aefcc2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817aefcc2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4817aefcc2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4817aefcc2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817aefcc2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817aefcc2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817aefb8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817aefb8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4817aefcc2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4817aefcc2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817eee5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817eee5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817eee5e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817eee5e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4817eee5e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4817eee5e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817eee5e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4817eee5e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4817eee5e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4817eee5e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4817eee5e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4817eee5e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4817eee5e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4817eee5e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4817eee5e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4817eee5e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4817eee5e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4817eee5e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817aefb8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817aefb8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817aefb8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817aefb8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817aefb8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817aefb8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817aefb8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817aefb8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817aefb8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817aefb8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png"/><Relationship Id="rId4" Type="http://schemas.openxmlformats.org/officeDocument/2006/relationships/image" Target="../media/image3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nsole.developers.google.com/billing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console.cloud.google.com/" TargetMode="External"/><Relationship Id="rId4" Type="http://schemas.openxmlformats.org/officeDocument/2006/relationships/hyperlink" Target="https://console.cloud.google.com/apis/credentials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2.png"/><Relationship Id="rId4" Type="http://schemas.openxmlformats.org/officeDocument/2006/relationships/image" Target="../media/image3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Node.js web app using GCP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Altotech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Install the package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7014"/>
            <a:ext cx="9144000" cy="4585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Install the package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69005"/>
            <a:ext cx="9144000" cy="2383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5: Preview the app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523" y="406400"/>
            <a:ext cx="3284550" cy="433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0850" y="2176300"/>
            <a:ext cx="220027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6: Create Credentials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 to </a:t>
            </a:r>
            <a:r>
              <a:rPr b="1" lang="en"/>
              <a:t>API &amp; Services &gt; Credentials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</a:t>
            </a:r>
            <a:r>
              <a:rPr b="1" lang="en"/>
              <a:t>Create credentials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</a:t>
            </a:r>
            <a:r>
              <a:rPr b="1" lang="en"/>
              <a:t>Service account key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</a:t>
            </a:r>
            <a:r>
              <a:rPr b="1" lang="en"/>
              <a:t>Compute Engine default service account</a:t>
            </a:r>
            <a:r>
              <a:rPr lang="en"/>
              <a:t>, make sure the key type is </a:t>
            </a:r>
            <a:r>
              <a:rPr b="1" lang="en"/>
              <a:t>JSON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Then click </a:t>
            </a:r>
            <a:r>
              <a:rPr b="1" lang="en"/>
              <a:t>CREATE</a:t>
            </a:r>
            <a:r>
              <a:rPr lang="en"/>
              <a:t> button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 the </a:t>
            </a:r>
            <a:r>
              <a:rPr b="1" lang="en"/>
              <a:t>&lt;project name&gt;-&lt;hash string&gt;.json </a:t>
            </a:r>
            <a:r>
              <a:rPr lang="en"/>
              <a:t>file</a:t>
            </a:r>
            <a:r>
              <a:rPr lang="en"/>
              <a:t> then copy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Back in the cloud shell in the “cloud-nodejs/start” copy and paste into a new file call </a:t>
            </a:r>
            <a:r>
              <a:rPr b="1" lang="en"/>
              <a:t>key.json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7: Enable Datastore API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Under </a:t>
            </a:r>
            <a:r>
              <a:rPr b="1" lang="en"/>
              <a:t>APIs &amp; Services</a:t>
            </a:r>
            <a:r>
              <a:rPr lang="en"/>
              <a:t>, click </a:t>
            </a:r>
            <a:r>
              <a:rPr b="1" lang="en"/>
              <a:t>Enable APIs and Services</a:t>
            </a:r>
            <a:r>
              <a:rPr lang="en"/>
              <a:t> and search for "Cloud Datastore API"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on </a:t>
            </a:r>
            <a:r>
              <a:rPr b="1" lang="en"/>
              <a:t>Cloud Datastore API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</a:t>
            </a:r>
            <a:r>
              <a:rPr b="1" lang="en"/>
              <a:t>Enable</a:t>
            </a:r>
            <a:r>
              <a:rPr lang="en"/>
              <a:t> (at the top of the page).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8: Update config variable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Edit config.js</a:t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88013"/>
            <a:ext cx="9143999" cy="2145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9: List all books from the datastore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7918"/>
            <a:ext cx="9144002" cy="371111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 txBox="1"/>
          <p:nvPr/>
        </p:nvSpPr>
        <p:spPr>
          <a:xfrm>
            <a:off x="4201525" y="2203175"/>
            <a:ext cx="4874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Books are retrieved by calling books.getAllBooks from the books module.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9: List all books from the datastore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0527"/>
            <a:ext cx="9143998" cy="258029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/>
          <p:nvPr/>
        </p:nvSpPr>
        <p:spPr>
          <a:xfrm>
            <a:off x="3957900" y="2432275"/>
            <a:ext cx="4874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We need to implement this to get data from Datastore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9: List all books from the datastore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Configure datastore</a:t>
            </a:r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42663"/>
            <a:ext cx="9144000" cy="87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9: List all books from the datastore</a:t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15"/>
            <a:ext cx="9144001" cy="1904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21736"/>
            <a:ext cx="9143998" cy="188572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1"/>
          <p:cNvSpPr txBox="1"/>
          <p:nvPr/>
        </p:nvSpPr>
        <p:spPr>
          <a:xfrm>
            <a:off x="4269600" y="1714950"/>
            <a:ext cx="4874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Copy this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0" name="Google Shape;190;p31"/>
          <p:cNvSpPr txBox="1"/>
          <p:nvPr/>
        </p:nvSpPr>
        <p:spPr>
          <a:xfrm>
            <a:off x="4125250" y="3063150"/>
            <a:ext cx="4874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Paste in this book.js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The gcloud.datastore object allows you to interact with Google Cloud Datastore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The projectId and keyFilename are read from the config.js file that you edited earlier.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you’ll learn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50" y="1603375"/>
            <a:ext cx="72009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9: List all books from the datastore</a:t>
            </a:r>
            <a:endParaRPr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Change the old </a:t>
            </a:r>
            <a:r>
              <a:rPr b="1" lang="en"/>
              <a:t>getAllBooks</a:t>
            </a:r>
            <a:r>
              <a:rPr lang="en"/>
              <a:t> function to this</a:t>
            </a:r>
            <a:endParaRPr/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06230"/>
            <a:ext cx="9144000" cy="1918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10: Add Entity</a:t>
            </a:r>
            <a:endParaRPr/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test the Datastore query and see data displayed, add a Book entity from the Google Cloud Console.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 a new web browser tab and visit</a:t>
            </a:r>
            <a:r>
              <a:rPr b="1" lang="en"/>
              <a:t> Google Cloud Console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to your Google Cloud Platform project using the dropdown at the top.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From the left navigation menu under "Storage", click </a:t>
            </a:r>
            <a:r>
              <a:rPr b="1" lang="en"/>
              <a:t>Datastore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</a:t>
            </a:r>
            <a:r>
              <a:rPr b="1" lang="en"/>
              <a:t>Create Entity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11700" y="225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Namespace: Leave this set as [default]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Kind: Select Book from the dropdown. If Book is not present, type it in manually and add the following properties to the entity. (All of these properties should be Strings.)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Author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createdBy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Description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imageUrl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publishedDate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title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Key Identifier Type: leave the default value of "Numeric ID (auto-generated)"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Under the property list, change the value of the title property to A Tale of Two Cities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Then, change the value of the author property to Charles Dickens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Save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982" y="0"/>
            <a:ext cx="609098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11: Preview the app again</a:t>
            </a:r>
            <a:endParaRPr/>
          </a:p>
        </p:txBody>
      </p:sp>
      <p:sp>
        <p:nvSpPr>
          <p:cNvPr id="219" name="Google Shape;21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Now you should see something like this</a:t>
            </a:r>
            <a:endParaRPr/>
          </a:p>
        </p:txBody>
      </p:sp>
      <p:pic>
        <p:nvPicPr>
          <p:cNvPr id="220" name="Google Shape;2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850" y="2176300"/>
            <a:ext cx="220027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3025" y="1650825"/>
            <a:ext cx="1638300" cy="2619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p36"/>
          <p:cNvCxnSpPr/>
          <p:nvPr/>
        </p:nvCxnSpPr>
        <p:spPr>
          <a:xfrm>
            <a:off x="4530475" y="1824150"/>
            <a:ext cx="762600" cy="4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12: Create book</a:t>
            </a:r>
            <a:endParaRPr/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43302"/>
            <a:ext cx="9143998" cy="3582296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7"/>
          <p:cNvSpPr txBox="1"/>
          <p:nvPr/>
        </p:nvSpPr>
        <p:spPr>
          <a:xfrm>
            <a:off x="5293025" y="1898900"/>
            <a:ext cx="73443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Adding a new endpoint for create book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12: Create book</a:t>
            </a:r>
            <a:endParaRPr/>
          </a:p>
        </p:txBody>
      </p:sp>
      <p:sp>
        <p:nvSpPr>
          <p:cNvPr id="236" name="Google Shape;23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Currently, if you try to add a book, you receive an error:</a:t>
            </a:r>
            <a:endParaRPr/>
          </a:p>
        </p:txBody>
      </p:sp>
      <p:pic>
        <p:nvPicPr>
          <p:cNvPr id="237" name="Google Shape;2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93834"/>
            <a:ext cx="9144000" cy="1107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12: Create book</a:t>
            </a:r>
            <a:endParaRPr/>
          </a:p>
        </p:txBody>
      </p:sp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85906"/>
            <a:ext cx="9143999" cy="2356338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9"/>
          <p:cNvSpPr txBox="1"/>
          <p:nvPr/>
        </p:nvSpPr>
        <p:spPr>
          <a:xfrm>
            <a:off x="1181200" y="3264875"/>
            <a:ext cx="73443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The old code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12: Create book</a:t>
            </a:r>
            <a:endParaRPr/>
          </a:p>
        </p:txBody>
      </p:sp>
      <p:pic>
        <p:nvPicPr>
          <p:cNvPr id="251" name="Google Shape;25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4755"/>
            <a:ext cx="9144000" cy="483489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0"/>
          <p:cNvSpPr txBox="1"/>
          <p:nvPr/>
        </p:nvSpPr>
        <p:spPr>
          <a:xfrm>
            <a:off x="4366000" y="3334300"/>
            <a:ext cx="73443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Replace it with this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13: Delete book</a:t>
            </a:r>
            <a:endParaRPr/>
          </a:p>
        </p:txBody>
      </p:sp>
      <p:sp>
        <p:nvSpPr>
          <p:cNvPr id="258" name="Google Shape;25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5886"/>
            <a:ext cx="9144001" cy="2970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Gist for copy code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https://gist.github.com/h4tl2/4404cb8368bcc914983de13cf58416b8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a break</a:t>
            </a:r>
            <a:endParaRPr/>
          </a:p>
        </p:txBody>
      </p:sp>
      <p:sp>
        <p:nvSpPr>
          <p:cNvPr id="265" name="Google Shape;26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Until now, you already learn how to use datastore to keep your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App engine to run your node.js application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Next, you’ll learn how to create bucket to store file and use oauth2 to authenticate</a:t>
            </a:r>
            <a:endParaRPr/>
          </a:p>
        </p:txBody>
      </p:sp>
      <p:pic>
        <p:nvPicPr>
          <p:cNvPr id="266" name="Google Shape;26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775" y="3078975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7800" y="3190400"/>
            <a:ext cx="1205875" cy="120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2"/>
          <p:cNvSpPr txBox="1"/>
          <p:nvPr/>
        </p:nvSpPr>
        <p:spPr>
          <a:xfrm>
            <a:off x="5377788" y="4233900"/>
            <a:ext cx="15771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GCP Bucket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14: Upload book image to bucket</a:t>
            </a:r>
            <a:endParaRPr/>
          </a:p>
        </p:txBody>
      </p:sp>
      <p:sp>
        <p:nvSpPr>
          <p:cNvPr id="274" name="Google Shape;274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Create Bucket</a:t>
            </a:r>
            <a:endParaRPr b="1"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 a new web browser tab and visit </a:t>
            </a:r>
            <a:r>
              <a:rPr b="1" lang="en"/>
              <a:t>Google Cloud Console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your Google Cloud Platform project from the dropdown menu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From the left navigation menu, find the Storage section and click </a:t>
            </a:r>
            <a:r>
              <a:rPr b="1" lang="en"/>
              <a:t>Storage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</a:t>
            </a:r>
            <a:r>
              <a:rPr b="1" lang="en"/>
              <a:t>Create bucket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a unique bucket name and click </a:t>
            </a:r>
            <a:r>
              <a:rPr b="1" lang="en"/>
              <a:t>Create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14: Upload book image to bucket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Edit config.js</a:t>
            </a:r>
            <a:endParaRPr/>
          </a:p>
        </p:txBody>
      </p:sp>
      <p:pic>
        <p:nvPicPr>
          <p:cNvPr id="281" name="Google Shape;28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31683"/>
            <a:ext cx="9144000" cy="2057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224"/>
            <a:ext cx="9143999" cy="5011052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5"/>
          <p:cNvSpPr txBox="1"/>
          <p:nvPr/>
        </p:nvSpPr>
        <p:spPr>
          <a:xfrm>
            <a:off x="5218250" y="1495200"/>
            <a:ext cx="73443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Edit the app.js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"/>
            <a:ext cx="9144001" cy="5068187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6"/>
          <p:cNvSpPr txBox="1"/>
          <p:nvPr/>
        </p:nvSpPr>
        <p:spPr>
          <a:xfrm>
            <a:off x="5218250" y="1495200"/>
            <a:ext cx="73443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Edit the books.js to handle the cover image.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0845"/>
            <a:ext cx="9144001" cy="1913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90455"/>
            <a:ext cx="9143999" cy="325304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7"/>
          <p:cNvSpPr txBox="1"/>
          <p:nvPr/>
        </p:nvSpPr>
        <p:spPr>
          <a:xfrm>
            <a:off x="5621975" y="941975"/>
            <a:ext cx="73443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Copy this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07" name="Google Shape;307;p47"/>
          <p:cNvSpPr txBox="1"/>
          <p:nvPr/>
        </p:nvSpPr>
        <p:spPr>
          <a:xfrm>
            <a:off x="4440750" y="2497000"/>
            <a:ext cx="73443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Paste it down here to enable your app to use bucket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1010"/>
            <a:ext cx="9144001" cy="4501481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8"/>
          <p:cNvSpPr txBox="1"/>
          <p:nvPr/>
        </p:nvSpPr>
        <p:spPr>
          <a:xfrm>
            <a:off x="5397675" y="2631550"/>
            <a:ext cx="73443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Implement uploadCoverImage function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5055124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9"/>
          <p:cNvSpPr txBox="1"/>
          <p:nvPr/>
        </p:nvSpPr>
        <p:spPr>
          <a:xfrm>
            <a:off x="5741575" y="3513725"/>
            <a:ext cx="73443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Implement deletebook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15: Authenticate</a:t>
            </a:r>
            <a:endParaRPr/>
          </a:p>
        </p:txBody>
      </p:sp>
      <p:sp>
        <p:nvSpPr>
          <p:cNvPr id="329" name="Google Shape;329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Add endpoint to authenticate</a:t>
            </a:r>
            <a:endParaRPr/>
          </a:p>
        </p:txBody>
      </p:sp>
      <p:pic>
        <p:nvPicPr>
          <p:cNvPr id="330" name="Google Shape;33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06509"/>
            <a:ext cx="9144000" cy="2108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15: Authenticate</a:t>
            </a:r>
            <a:endParaRPr/>
          </a:p>
        </p:txBody>
      </p:sp>
      <p:sp>
        <p:nvSpPr>
          <p:cNvPr id="336" name="Google Shape;336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33091"/>
            <a:ext cx="9143998" cy="1695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Setting it up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you'll need to enable billing in the Developers Console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https://console.developers.google.com/billing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Don’t worry, New users of Google Cloud Platform are eligible for a $300 free trial.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16: </a:t>
            </a:r>
            <a:r>
              <a:rPr lang="en"/>
              <a:t>Setup OAuth 2.0 client</a:t>
            </a:r>
            <a:endParaRPr/>
          </a:p>
        </p:txBody>
      </p:sp>
      <p:sp>
        <p:nvSpPr>
          <p:cNvPr id="343" name="Google Shape;343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Copy this from the url preview app </a:t>
            </a:r>
            <a:endParaRPr/>
          </a:p>
        </p:txBody>
      </p:sp>
      <p:pic>
        <p:nvPicPr>
          <p:cNvPr id="344" name="Google Shape;34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9398"/>
            <a:ext cx="9143998" cy="832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16: Setup Oauth 2.0 client</a:t>
            </a:r>
            <a:endParaRPr/>
          </a:p>
        </p:txBody>
      </p:sp>
      <p:sp>
        <p:nvSpPr>
          <p:cNvPr id="350" name="Google Shape;350;p53"/>
          <p:cNvSpPr txBox="1"/>
          <p:nvPr>
            <p:ph idx="1" type="body"/>
          </p:nvPr>
        </p:nvSpPr>
        <p:spPr>
          <a:xfrm>
            <a:off x="311700" y="107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Visit </a:t>
            </a:r>
            <a:r>
              <a:rPr lang="en" sz="1400" u="sng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Google Cloud Console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From the left navigation, click APIs &amp; Services &gt; </a:t>
            </a:r>
            <a:r>
              <a:rPr lang="en" sz="1400" u="sng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Credentials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Click Create Credentials &gt; OAuth client ID.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Click the Configure consent screen button.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Choose an email address.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Configure a Product name which identifies your application to users when they sign in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Click Save.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Choose Web application for the Application type.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Paste the URL you copied at the start of this section into Authorized redirect URIs and append </a:t>
            </a: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/oauth2callback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for example:</a:t>
            </a:r>
            <a:b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https://8080-dot-&lt;9 digit number&gt;-dot-devshell.appspot.com/oauth2callback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Click Create.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Make note of the Client ID and Client secret that are displayed. You'll need them for configuration later.</a:t>
            </a:r>
            <a:endParaRPr sz="1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16: Setup Oauth 2.0 client</a:t>
            </a:r>
            <a:endParaRPr/>
          </a:p>
        </p:txBody>
      </p:sp>
      <p:sp>
        <p:nvSpPr>
          <p:cNvPr id="356" name="Google Shape;356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7" name="Google Shape;35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4076"/>
            <a:ext cx="9144001" cy="2835349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54"/>
          <p:cNvSpPr txBox="1"/>
          <p:nvPr/>
        </p:nvSpPr>
        <p:spPr>
          <a:xfrm>
            <a:off x="3304400" y="1913850"/>
            <a:ext cx="73443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Update config.js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5" name="Google Shape;36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5266"/>
            <a:ext cx="9144000" cy="70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49960"/>
            <a:ext cx="9144001" cy="3032329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5"/>
          <p:cNvSpPr txBox="1"/>
          <p:nvPr/>
        </p:nvSpPr>
        <p:spPr>
          <a:xfrm>
            <a:off x="4572000" y="2571750"/>
            <a:ext cx="43245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Implement authentication function in auth.js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68" name="Google Shape;368;p55"/>
          <p:cNvSpPr txBox="1"/>
          <p:nvPr/>
        </p:nvSpPr>
        <p:spPr>
          <a:xfrm>
            <a:off x="4507800" y="302975"/>
            <a:ext cx="45705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The googleapis node package is Google's officially supported node.js client library for using Google APIs.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17: fetch User profile</a:t>
            </a:r>
            <a:endParaRPr/>
          </a:p>
        </p:txBody>
      </p:sp>
      <p:sp>
        <p:nvSpPr>
          <p:cNvPr id="374" name="Google Shape;374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Under APIs &amp; Services &gt; Library &gt; Social APIs search for the "Google+ API"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on Google+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Enable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17: fetch User profile</a:t>
            </a:r>
            <a:endParaRPr/>
          </a:p>
        </p:txBody>
      </p:sp>
      <p:sp>
        <p:nvSpPr>
          <p:cNvPr id="380" name="Google Shape;380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81" name="Google Shape;38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2"/>
            <a:ext cx="9143998" cy="3652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57" y="0"/>
            <a:ext cx="800328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58"/>
          <p:cNvSpPr txBox="1"/>
          <p:nvPr/>
        </p:nvSpPr>
        <p:spPr>
          <a:xfrm>
            <a:off x="4371975" y="3446150"/>
            <a:ext cx="73347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Implement the getUser to return user data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18: Display a user’s book</a:t>
            </a:r>
            <a:endParaRPr/>
          </a:p>
        </p:txBody>
      </p:sp>
      <p:sp>
        <p:nvSpPr>
          <p:cNvPr id="393" name="Google Shape;393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4" name="Google Shape;39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19"/>
            <a:ext cx="9143999" cy="3923862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9"/>
          <p:cNvSpPr txBox="1"/>
          <p:nvPr/>
        </p:nvSpPr>
        <p:spPr>
          <a:xfrm>
            <a:off x="3831925" y="2551850"/>
            <a:ext cx="73347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Implement a new addbook function assign to each user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2" name="Google Shape;40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557"/>
            <a:ext cx="9144000" cy="506038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60"/>
          <p:cNvSpPr txBox="1"/>
          <p:nvPr/>
        </p:nvSpPr>
        <p:spPr>
          <a:xfrm>
            <a:off x="3433300" y="2143500"/>
            <a:ext cx="4770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update the entity object in the books.addBook function of books.js to include the userId when provided.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18: Display a user’s book</a:t>
            </a:r>
            <a:endParaRPr/>
          </a:p>
        </p:txBody>
      </p:sp>
      <p:sp>
        <p:nvSpPr>
          <p:cNvPr id="409" name="Google Shape;409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Implement new getUserBooks function</a:t>
            </a:r>
            <a:endParaRPr/>
          </a:p>
        </p:txBody>
      </p:sp>
      <p:pic>
        <p:nvPicPr>
          <p:cNvPr id="410" name="Google Shape;41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00972"/>
            <a:ext cx="9144001" cy="1919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Login to the Shell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Click on this icon on the top right corner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0" l="0" r="34520" t="0"/>
          <a:stretch/>
        </p:blipFill>
        <p:spPr>
          <a:xfrm>
            <a:off x="5124625" y="250650"/>
            <a:ext cx="3407800" cy="120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 rotWithShape="1">
          <a:blip r:embed="rId4">
            <a:alphaModFix/>
          </a:blip>
          <a:srcRect b="0" l="0" r="0" t="13971"/>
          <a:stretch/>
        </p:blipFill>
        <p:spPr>
          <a:xfrm>
            <a:off x="1419288" y="1629750"/>
            <a:ext cx="6305425" cy="33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Login to the Shell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Type “gcloud auth list” 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25" y="1898650"/>
            <a:ext cx="683895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Login to the Shell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Type “gcloud config list project” to check the configuration.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950" y="1841500"/>
            <a:ext cx="537210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Login to the Shell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for some reason the project is not set, simply issue the following command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175" y="1634050"/>
            <a:ext cx="71056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675" y="2422225"/>
            <a:ext cx="576262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Clone the example code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02389"/>
            <a:ext cx="9144001" cy="2456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