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</p:sldIdLst>
  <p:sldSz cy="5143500" cx="9144000"/>
  <p:notesSz cx="6858000" cy="9144000"/>
  <p:embeddedFontLst>
    <p:embeddedFont>
      <p:font typeface="Proxima Nova"/>
      <p:regular r:id="rId107"/>
      <p:bold r:id="rId108"/>
      <p:italic r:id="rId109"/>
      <p:boldItalic r:id="rId1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font" Target="fonts/ProximaNova-regular.fntdata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font" Target="fonts/ProximaNova-italic.fntdata"/><Relationship Id="rId108" Type="http://schemas.openxmlformats.org/officeDocument/2006/relationships/font" Target="fonts/ProximaNova-bold.fntdata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10" Type="http://schemas.openxmlformats.org/officeDocument/2006/relationships/font" Target="fonts/ProximaNova-boldItalic.fntdata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60e377c0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60e377c0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460e377c0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460e377c0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460e377c0a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460e377c0a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60e377c0a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60e377c0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0e377c0a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0e377c0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60e377d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60e377d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60e377c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60e377c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60e377c0a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60e377c0a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60e377c0a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60e377c0a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60e377c0a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60e377c0a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60e377c0a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60e377c0a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60e377c0a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60e377c0a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60e377c0a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60e377c0a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60e377c0a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60e377c0a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60e377c0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60e377c0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60e377c0a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60e377c0a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60e377c0a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60e377c0a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60e377c0a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60e377c0a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460e377c0a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460e377c0a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460e377c0a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460e377c0a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60e377c0a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60e377c0a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60e377c0a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460e377c0a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60e377c0a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60e377c0a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60e377c0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60e377c0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60e377c0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60e377c0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60e377c0a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60e377c0a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460e377c0a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460e377c0a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60e377c0a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60e377c0a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460e377c0a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460e377c0a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60e377c0a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60e377c0a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60e377c0a_0_5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60e377c0a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460e377c0a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460e377c0a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460e377c0a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460e377c0a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60e377c0a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460e377c0a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60e377db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60e377db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460e377c0a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460e377c0a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60e377c0a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460e377c0a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460e377c0a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460e377c0a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460e377c0a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460e377c0a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460e377c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460e377c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460e377c0a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460e377c0a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460e377c0a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460e377c0a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460e377c0a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460e377c0a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460e377c0a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460e377c0a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460e377c0a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460e377c0a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60e377db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60e377db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460e377c0a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460e377c0a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460e377c0a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460e377c0a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460e377c0a_0_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460e377c0a_0_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460e377c0a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460e377c0a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60e377c0a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460e377c0a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460e377c0a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460e377c0a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460e377c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460e377c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460e377c0a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460e377c0a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460e377c0a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460e377c0a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460e377c0a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460e377c0a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60e377c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60e377c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460e377c0a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460e377c0a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60e377c0a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460e377c0a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460e377c0a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460e377c0a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460e377c0a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460e377c0a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60e377c0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60e377c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460e377c0a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460e377c0a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460e377c0a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460e377c0a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460e377c0a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460e377c0a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460e377c0a_0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460e377c0a_0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460e377c0a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460e377c0a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60e377c0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60e377c0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460e377c0a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460e377c0a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460e377c0a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460e377c0a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460e377c0a_0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460e377c0a_0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460e377c0a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460e377c0a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460e377c0a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460e377c0a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460e377c0a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460e377c0a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460e377c0a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460e377c0a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460e377c0a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460e377c0a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460e377c0a_0_1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460e377c0a_0_1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460e377c0a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460e377c0a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60e377c0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60e377c0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460e377c0a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460e377c0a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460e377c0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460e377c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460e377c0a_0_10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460e377c0a_0_10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460e377c0a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460e377c0a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460e377c0a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460e377c0a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460e377c0a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460e377c0a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460e377c0a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460e377c0a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460e377c0a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460e377c0a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460e377c0a_0_1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460e377c0a_0_1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460e377c0a_0_1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460e377c0a_0_1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60e377c0a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60e377c0a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460e377c0a_0_1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460e377c0a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460e377c0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460e377c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460e377c0a_0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460e377c0a_0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460e377c0a_0_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460e377c0a_0_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460e377c0a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460e377c0a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460e377c0a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460e377c0a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460e377c0a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460e377c0a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460e377c0a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460e377c0a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460e377c0a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460e377c0a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460e377c0a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460e377c0a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5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8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1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1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1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1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1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9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9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9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9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9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9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9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GCP Ref Arch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Altotech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513" y="1"/>
            <a:ext cx="5047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>
            <a:off x="6840400" y="27822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7895875" y="27822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6840400" y="345345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7895875" y="345345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6840400" y="41247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7895875" y="41247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Google Shape;1066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724" y="0"/>
            <a:ext cx="744180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112"/>
          <p:cNvSpPr/>
          <p:nvPr/>
        </p:nvSpPr>
        <p:spPr>
          <a:xfrm>
            <a:off x="2826975" y="1570550"/>
            <a:ext cx="876900" cy="68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12"/>
          <p:cNvSpPr/>
          <p:nvPr/>
        </p:nvSpPr>
        <p:spPr>
          <a:xfrm>
            <a:off x="4467300" y="1089500"/>
            <a:ext cx="1199700" cy="207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12"/>
          <p:cNvSpPr/>
          <p:nvPr/>
        </p:nvSpPr>
        <p:spPr>
          <a:xfrm>
            <a:off x="6285675" y="1089500"/>
            <a:ext cx="1199700" cy="68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12"/>
          <p:cNvSpPr/>
          <p:nvPr/>
        </p:nvSpPr>
        <p:spPr>
          <a:xfrm>
            <a:off x="6385975" y="2329625"/>
            <a:ext cx="876900" cy="68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1" name="Google Shape;1071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1150" y="4295050"/>
            <a:ext cx="680700" cy="6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2" name="Google Shape;1072;p1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0800" y="4295036"/>
            <a:ext cx="680700" cy="680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3" name="Google Shape;1073;p1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0100" y="4295050"/>
            <a:ext cx="680700" cy="6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p1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85975" y="4295050"/>
            <a:ext cx="680700" cy="6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p1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51850" y="4295050"/>
            <a:ext cx="680700" cy="6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0" name="Google Shape;1080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2724" y="0"/>
            <a:ext cx="74418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513" y="1"/>
            <a:ext cx="5047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3"/>
          <p:cNvSpPr/>
          <p:nvPr/>
        </p:nvSpPr>
        <p:spPr>
          <a:xfrm>
            <a:off x="7895875" y="27822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7895875" y="345345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7895875" y="41247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513" y="1"/>
            <a:ext cx="50474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architecture, the components are deployed as follows: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application is deployed on the App Engine flexible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Balancing directs incoming requests to the App Engine web application. App Engine automatically provisions Load Balancing as part of the application deployment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cache, search, and messaging components are deployed on Compute Engine.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database component is</a:t>
            </a:r>
            <a:r>
              <a:rPr lang="en"/>
              <a:t> Cloud SQL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</a:t>
            </a:r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163" y="1183225"/>
            <a:ext cx="654166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/>
          <p:nvPr/>
        </p:nvSpPr>
        <p:spPr>
          <a:xfrm>
            <a:off x="4109575" y="24736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6"/>
          <p:cNvSpPr/>
          <p:nvPr/>
        </p:nvSpPr>
        <p:spPr>
          <a:xfrm>
            <a:off x="1578975" y="41180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6"/>
          <p:cNvSpPr/>
          <p:nvPr/>
        </p:nvSpPr>
        <p:spPr>
          <a:xfrm>
            <a:off x="3223375" y="41180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/>
          <p:nvPr/>
        </p:nvSpPr>
        <p:spPr>
          <a:xfrm>
            <a:off x="4867775" y="41180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6512175" y="41180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163" y="1183225"/>
            <a:ext cx="654166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/>
          <p:nvPr/>
        </p:nvSpPr>
        <p:spPr>
          <a:xfrm>
            <a:off x="1578975" y="41180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3223375" y="41180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4867775" y="41180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6512175" y="41180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</a:t>
            </a:r>
            <a:endParaRPr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163" y="1183225"/>
            <a:ext cx="654166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/>
          <p:nvPr/>
        </p:nvSpPr>
        <p:spPr>
          <a:xfrm>
            <a:off x="3223375" y="41180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8"/>
          <p:cNvSpPr/>
          <p:nvPr/>
        </p:nvSpPr>
        <p:spPr>
          <a:xfrm>
            <a:off x="4867775" y="41180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/>
          <p:nvPr/>
        </p:nvSpPr>
        <p:spPr>
          <a:xfrm>
            <a:off x="6512175" y="41180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</a:t>
            </a:r>
            <a:endParaRPr/>
          </a:p>
        </p:txBody>
      </p:sp>
      <p:pic>
        <p:nvPicPr>
          <p:cNvPr id="224" name="Google Shape;22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163" y="1183225"/>
            <a:ext cx="654166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9"/>
          <p:cNvSpPr/>
          <p:nvPr/>
        </p:nvSpPr>
        <p:spPr>
          <a:xfrm>
            <a:off x="4867775" y="41180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6512175" y="41180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</a:t>
            </a:r>
            <a:endParaRPr/>
          </a:p>
        </p:txBody>
      </p:sp>
      <p:pic>
        <p:nvPicPr>
          <p:cNvPr id="232" name="Google Shape;2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163" y="1183225"/>
            <a:ext cx="654166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/>
          <p:nvPr/>
        </p:nvSpPr>
        <p:spPr>
          <a:xfrm>
            <a:off x="6512175" y="41180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</a:t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1163" y="1183225"/>
            <a:ext cx="654166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7424"/>
          <a:stretch/>
        </p:blipFill>
        <p:spPr>
          <a:xfrm>
            <a:off x="0" y="259663"/>
            <a:ext cx="9144000" cy="462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Inventory System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063"/>
            <a:ext cx="9144001" cy="473736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/>
          <p:nvPr/>
        </p:nvSpPr>
        <p:spPr>
          <a:xfrm>
            <a:off x="3167250" y="12957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3"/>
          <p:cNvSpPr/>
          <p:nvPr/>
        </p:nvSpPr>
        <p:spPr>
          <a:xfrm>
            <a:off x="3167250" y="248655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3167250" y="3759975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3"/>
          <p:cNvSpPr/>
          <p:nvPr/>
        </p:nvSpPr>
        <p:spPr>
          <a:xfrm>
            <a:off x="5037925" y="248655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/>
          <p:nvPr/>
        </p:nvSpPr>
        <p:spPr>
          <a:xfrm>
            <a:off x="5037925" y="3759975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3"/>
          <p:cNvSpPr/>
          <p:nvPr/>
        </p:nvSpPr>
        <p:spPr>
          <a:xfrm>
            <a:off x="7161925" y="12957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3"/>
          <p:cNvSpPr/>
          <p:nvPr/>
        </p:nvSpPr>
        <p:spPr>
          <a:xfrm>
            <a:off x="7161925" y="248655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063"/>
            <a:ext cx="9144001" cy="473736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/>
          <p:nvPr/>
        </p:nvSpPr>
        <p:spPr>
          <a:xfrm>
            <a:off x="3167250" y="248655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4"/>
          <p:cNvSpPr/>
          <p:nvPr/>
        </p:nvSpPr>
        <p:spPr>
          <a:xfrm>
            <a:off x="3167250" y="3759975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5037925" y="248655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4"/>
          <p:cNvSpPr/>
          <p:nvPr/>
        </p:nvSpPr>
        <p:spPr>
          <a:xfrm>
            <a:off x="5037925" y="3759975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/>
          <p:nvPr/>
        </p:nvSpPr>
        <p:spPr>
          <a:xfrm>
            <a:off x="7161925" y="12957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4"/>
          <p:cNvSpPr/>
          <p:nvPr/>
        </p:nvSpPr>
        <p:spPr>
          <a:xfrm>
            <a:off x="7161925" y="248655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063"/>
            <a:ext cx="9144001" cy="473736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5"/>
          <p:cNvSpPr/>
          <p:nvPr/>
        </p:nvSpPr>
        <p:spPr>
          <a:xfrm>
            <a:off x="3167250" y="3759975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5037925" y="248655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5"/>
          <p:cNvSpPr/>
          <p:nvPr/>
        </p:nvSpPr>
        <p:spPr>
          <a:xfrm>
            <a:off x="5037925" y="3759975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5"/>
          <p:cNvSpPr/>
          <p:nvPr/>
        </p:nvSpPr>
        <p:spPr>
          <a:xfrm>
            <a:off x="7161925" y="12957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7161925" y="248655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063"/>
            <a:ext cx="9144001" cy="473736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/>
          <p:nvPr/>
        </p:nvSpPr>
        <p:spPr>
          <a:xfrm>
            <a:off x="5037925" y="248655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6"/>
          <p:cNvSpPr/>
          <p:nvPr/>
        </p:nvSpPr>
        <p:spPr>
          <a:xfrm>
            <a:off x="5037925" y="3759975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6"/>
          <p:cNvSpPr/>
          <p:nvPr/>
        </p:nvSpPr>
        <p:spPr>
          <a:xfrm>
            <a:off x="7161925" y="12957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7161925" y="248655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063"/>
            <a:ext cx="9144001" cy="4737363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/>
          <p:nvPr/>
        </p:nvSpPr>
        <p:spPr>
          <a:xfrm>
            <a:off x="5037925" y="3759975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7"/>
          <p:cNvSpPr/>
          <p:nvPr/>
        </p:nvSpPr>
        <p:spPr>
          <a:xfrm>
            <a:off x="7161925" y="12957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7"/>
          <p:cNvSpPr/>
          <p:nvPr/>
        </p:nvSpPr>
        <p:spPr>
          <a:xfrm>
            <a:off x="7161925" y="248655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063"/>
            <a:ext cx="9144001" cy="47373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8"/>
          <p:cNvSpPr/>
          <p:nvPr/>
        </p:nvSpPr>
        <p:spPr>
          <a:xfrm>
            <a:off x="7161925" y="129570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/>
          <p:nvPr/>
        </p:nvSpPr>
        <p:spPr>
          <a:xfrm>
            <a:off x="7161925" y="248655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063"/>
            <a:ext cx="9144001" cy="4737363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9"/>
          <p:cNvSpPr/>
          <p:nvPr/>
        </p:nvSpPr>
        <p:spPr>
          <a:xfrm>
            <a:off x="7161925" y="2486550"/>
            <a:ext cx="11256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063"/>
            <a:ext cx="9144001" cy="473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Event</a:t>
            </a:r>
            <a:br>
              <a:rPr lang="en"/>
            </a:br>
            <a:r>
              <a:rPr lang="en"/>
              <a:t>Processing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04" y="0"/>
            <a:ext cx="86278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2"/>
          <p:cNvSpPr/>
          <p:nvPr/>
        </p:nvSpPr>
        <p:spPr>
          <a:xfrm>
            <a:off x="2172550" y="74292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2"/>
          <p:cNvSpPr/>
          <p:nvPr/>
        </p:nvSpPr>
        <p:spPr>
          <a:xfrm>
            <a:off x="2246425" y="164265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2"/>
          <p:cNvSpPr/>
          <p:nvPr/>
        </p:nvSpPr>
        <p:spPr>
          <a:xfrm>
            <a:off x="2246425" y="31178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2"/>
          <p:cNvSpPr/>
          <p:nvPr/>
        </p:nvSpPr>
        <p:spPr>
          <a:xfrm>
            <a:off x="2246425" y="398782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2"/>
          <p:cNvSpPr/>
          <p:nvPr/>
        </p:nvSpPr>
        <p:spPr>
          <a:xfrm>
            <a:off x="3986225" y="17059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2"/>
          <p:cNvSpPr/>
          <p:nvPr/>
        </p:nvSpPr>
        <p:spPr>
          <a:xfrm>
            <a:off x="3903050" y="264355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2"/>
          <p:cNvSpPr/>
          <p:nvPr/>
        </p:nvSpPr>
        <p:spPr>
          <a:xfrm>
            <a:off x="3903050" y="3987825"/>
            <a:ext cx="1161900" cy="7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2"/>
          <p:cNvSpPr/>
          <p:nvPr/>
        </p:nvSpPr>
        <p:spPr>
          <a:xfrm>
            <a:off x="5974700" y="6580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2"/>
          <p:cNvSpPr/>
          <p:nvPr/>
        </p:nvSpPr>
        <p:spPr>
          <a:xfrm>
            <a:off x="5974700" y="154332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2"/>
          <p:cNvSpPr/>
          <p:nvPr/>
        </p:nvSpPr>
        <p:spPr>
          <a:xfrm>
            <a:off x="6030825" y="242865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2"/>
          <p:cNvSpPr/>
          <p:nvPr/>
        </p:nvSpPr>
        <p:spPr>
          <a:xfrm>
            <a:off x="6030825" y="331397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2"/>
          <p:cNvSpPr/>
          <p:nvPr/>
        </p:nvSpPr>
        <p:spPr>
          <a:xfrm>
            <a:off x="5903725" y="41993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04" y="0"/>
            <a:ext cx="86278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3"/>
          <p:cNvSpPr/>
          <p:nvPr/>
        </p:nvSpPr>
        <p:spPr>
          <a:xfrm>
            <a:off x="2246425" y="164265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3"/>
          <p:cNvSpPr/>
          <p:nvPr/>
        </p:nvSpPr>
        <p:spPr>
          <a:xfrm>
            <a:off x="2246425" y="31178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3"/>
          <p:cNvSpPr/>
          <p:nvPr/>
        </p:nvSpPr>
        <p:spPr>
          <a:xfrm>
            <a:off x="2246425" y="398782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3"/>
          <p:cNvSpPr/>
          <p:nvPr/>
        </p:nvSpPr>
        <p:spPr>
          <a:xfrm>
            <a:off x="3986225" y="17059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3"/>
          <p:cNvSpPr/>
          <p:nvPr/>
        </p:nvSpPr>
        <p:spPr>
          <a:xfrm>
            <a:off x="3903050" y="264355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3"/>
          <p:cNvSpPr/>
          <p:nvPr/>
        </p:nvSpPr>
        <p:spPr>
          <a:xfrm>
            <a:off x="3903050" y="3987825"/>
            <a:ext cx="1161900" cy="7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3"/>
          <p:cNvSpPr/>
          <p:nvPr/>
        </p:nvSpPr>
        <p:spPr>
          <a:xfrm>
            <a:off x="5974700" y="6580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3"/>
          <p:cNvSpPr/>
          <p:nvPr/>
        </p:nvSpPr>
        <p:spPr>
          <a:xfrm>
            <a:off x="5974700" y="154332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3"/>
          <p:cNvSpPr/>
          <p:nvPr/>
        </p:nvSpPr>
        <p:spPr>
          <a:xfrm>
            <a:off x="6030825" y="242865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3"/>
          <p:cNvSpPr/>
          <p:nvPr/>
        </p:nvSpPr>
        <p:spPr>
          <a:xfrm>
            <a:off x="6030825" y="331397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3"/>
          <p:cNvSpPr/>
          <p:nvPr/>
        </p:nvSpPr>
        <p:spPr>
          <a:xfrm>
            <a:off x="5903725" y="41993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04" y="0"/>
            <a:ext cx="86278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4"/>
          <p:cNvSpPr/>
          <p:nvPr/>
        </p:nvSpPr>
        <p:spPr>
          <a:xfrm>
            <a:off x="2246425" y="31178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4"/>
          <p:cNvSpPr/>
          <p:nvPr/>
        </p:nvSpPr>
        <p:spPr>
          <a:xfrm>
            <a:off x="2246425" y="398782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4"/>
          <p:cNvSpPr/>
          <p:nvPr/>
        </p:nvSpPr>
        <p:spPr>
          <a:xfrm>
            <a:off x="3986225" y="17059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4"/>
          <p:cNvSpPr/>
          <p:nvPr/>
        </p:nvSpPr>
        <p:spPr>
          <a:xfrm>
            <a:off x="3903050" y="264355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4"/>
          <p:cNvSpPr/>
          <p:nvPr/>
        </p:nvSpPr>
        <p:spPr>
          <a:xfrm>
            <a:off x="3903050" y="3987825"/>
            <a:ext cx="1161900" cy="7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4"/>
          <p:cNvSpPr/>
          <p:nvPr/>
        </p:nvSpPr>
        <p:spPr>
          <a:xfrm>
            <a:off x="5974700" y="6580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4"/>
          <p:cNvSpPr/>
          <p:nvPr/>
        </p:nvSpPr>
        <p:spPr>
          <a:xfrm>
            <a:off x="5974700" y="154332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4"/>
          <p:cNvSpPr/>
          <p:nvPr/>
        </p:nvSpPr>
        <p:spPr>
          <a:xfrm>
            <a:off x="6030825" y="242865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4"/>
          <p:cNvSpPr/>
          <p:nvPr/>
        </p:nvSpPr>
        <p:spPr>
          <a:xfrm>
            <a:off x="6030825" y="331397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4"/>
          <p:cNvSpPr/>
          <p:nvPr/>
        </p:nvSpPr>
        <p:spPr>
          <a:xfrm>
            <a:off x="5903725" y="41993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04" y="0"/>
            <a:ext cx="86278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5"/>
          <p:cNvSpPr/>
          <p:nvPr/>
        </p:nvSpPr>
        <p:spPr>
          <a:xfrm>
            <a:off x="2246425" y="398782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5"/>
          <p:cNvSpPr/>
          <p:nvPr/>
        </p:nvSpPr>
        <p:spPr>
          <a:xfrm>
            <a:off x="3986225" y="17059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5"/>
          <p:cNvSpPr/>
          <p:nvPr/>
        </p:nvSpPr>
        <p:spPr>
          <a:xfrm>
            <a:off x="3903050" y="264355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5"/>
          <p:cNvSpPr/>
          <p:nvPr/>
        </p:nvSpPr>
        <p:spPr>
          <a:xfrm>
            <a:off x="3903050" y="3987825"/>
            <a:ext cx="1161900" cy="7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5"/>
          <p:cNvSpPr/>
          <p:nvPr/>
        </p:nvSpPr>
        <p:spPr>
          <a:xfrm>
            <a:off x="5974700" y="6580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5"/>
          <p:cNvSpPr/>
          <p:nvPr/>
        </p:nvSpPr>
        <p:spPr>
          <a:xfrm>
            <a:off x="5974700" y="154332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5"/>
          <p:cNvSpPr/>
          <p:nvPr/>
        </p:nvSpPr>
        <p:spPr>
          <a:xfrm>
            <a:off x="6030825" y="242865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5"/>
          <p:cNvSpPr/>
          <p:nvPr/>
        </p:nvSpPr>
        <p:spPr>
          <a:xfrm>
            <a:off x="6030825" y="331397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5"/>
          <p:cNvSpPr/>
          <p:nvPr/>
        </p:nvSpPr>
        <p:spPr>
          <a:xfrm>
            <a:off x="5903725" y="41993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04" y="0"/>
            <a:ext cx="86278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6"/>
          <p:cNvSpPr/>
          <p:nvPr/>
        </p:nvSpPr>
        <p:spPr>
          <a:xfrm>
            <a:off x="3986225" y="17059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6"/>
          <p:cNvSpPr/>
          <p:nvPr/>
        </p:nvSpPr>
        <p:spPr>
          <a:xfrm>
            <a:off x="3903050" y="264355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6"/>
          <p:cNvSpPr/>
          <p:nvPr/>
        </p:nvSpPr>
        <p:spPr>
          <a:xfrm>
            <a:off x="3903050" y="3987825"/>
            <a:ext cx="1161900" cy="7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6"/>
          <p:cNvSpPr/>
          <p:nvPr/>
        </p:nvSpPr>
        <p:spPr>
          <a:xfrm>
            <a:off x="5974700" y="6580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6"/>
          <p:cNvSpPr/>
          <p:nvPr/>
        </p:nvSpPr>
        <p:spPr>
          <a:xfrm>
            <a:off x="5974700" y="154332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6"/>
          <p:cNvSpPr/>
          <p:nvPr/>
        </p:nvSpPr>
        <p:spPr>
          <a:xfrm>
            <a:off x="6030825" y="242865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6"/>
          <p:cNvSpPr/>
          <p:nvPr/>
        </p:nvSpPr>
        <p:spPr>
          <a:xfrm>
            <a:off x="6030825" y="331397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6"/>
          <p:cNvSpPr/>
          <p:nvPr/>
        </p:nvSpPr>
        <p:spPr>
          <a:xfrm>
            <a:off x="5903725" y="41993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04" y="0"/>
            <a:ext cx="86278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7"/>
          <p:cNvSpPr/>
          <p:nvPr/>
        </p:nvSpPr>
        <p:spPr>
          <a:xfrm>
            <a:off x="3903050" y="264355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7"/>
          <p:cNvSpPr/>
          <p:nvPr/>
        </p:nvSpPr>
        <p:spPr>
          <a:xfrm>
            <a:off x="3903050" y="3987825"/>
            <a:ext cx="1161900" cy="7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7"/>
          <p:cNvSpPr/>
          <p:nvPr/>
        </p:nvSpPr>
        <p:spPr>
          <a:xfrm>
            <a:off x="5974700" y="6580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7"/>
          <p:cNvSpPr/>
          <p:nvPr/>
        </p:nvSpPr>
        <p:spPr>
          <a:xfrm>
            <a:off x="5974700" y="154332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7"/>
          <p:cNvSpPr/>
          <p:nvPr/>
        </p:nvSpPr>
        <p:spPr>
          <a:xfrm>
            <a:off x="6030825" y="242865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7"/>
          <p:cNvSpPr/>
          <p:nvPr/>
        </p:nvSpPr>
        <p:spPr>
          <a:xfrm>
            <a:off x="6030825" y="331397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47"/>
          <p:cNvSpPr/>
          <p:nvPr/>
        </p:nvSpPr>
        <p:spPr>
          <a:xfrm>
            <a:off x="5903725" y="41993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04" y="0"/>
            <a:ext cx="86278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8"/>
          <p:cNvSpPr/>
          <p:nvPr/>
        </p:nvSpPr>
        <p:spPr>
          <a:xfrm>
            <a:off x="3903050" y="3987825"/>
            <a:ext cx="1161900" cy="72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8"/>
          <p:cNvSpPr/>
          <p:nvPr/>
        </p:nvSpPr>
        <p:spPr>
          <a:xfrm>
            <a:off x="5974700" y="6580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8"/>
          <p:cNvSpPr/>
          <p:nvPr/>
        </p:nvSpPr>
        <p:spPr>
          <a:xfrm>
            <a:off x="5974700" y="154332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8"/>
          <p:cNvSpPr/>
          <p:nvPr/>
        </p:nvSpPr>
        <p:spPr>
          <a:xfrm>
            <a:off x="6030825" y="242865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8"/>
          <p:cNvSpPr/>
          <p:nvPr/>
        </p:nvSpPr>
        <p:spPr>
          <a:xfrm>
            <a:off x="6030825" y="331397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8"/>
          <p:cNvSpPr/>
          <p:nvPr/>
        </p:nvSpPr>
        <p:spPr>
          <a:xfrm>
            <a:off x="5903725" y="41993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04" y="0"/>
            <a:ext cx="86278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49"/>
          <p:cNvSpPr/>
          <p:nvPr/>
        </p:nvSpPr>
        <p:spPr>
          <a:xfrm>
            <a:off x="5974700" y="6580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9"/>
          <p:cNvSpPr/>
          <p:nvPr/>
        </p:nvSpPr>
        <p:spPr>
          <a:xfrm>
            <a:off x="5974700" y="154332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9"/>
          <p:cNvSpPr/>
          <p:nvPr/>
        </p:nvSpPr>
        <p:spPr>
          <a:xfrm>
            <a:off x="6030825" y="242865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9"/>
          <p:cNvSpPr/>
          <p:nvPr/>
        </p:nvSpPr>
        <p:spPr>
          <a:xfrm>
            <a:off x="6030825" y="331397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9"/>
          <p:cNvSpPr/>
          <p:nvPr/>
        </p:nvSpPr>
        <p:spPr>
          <a:xfrm>
            <a:off x="5903725" y="41993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04" y="0"/>
            <a:ext cx="86278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0"/>
          <p:cNvSpPr/>
          <p:nvPr/>
        </p:nvSpPr>
        <p:spPr>
          <a:xfrm>
            <a:off x="5974700" y="154332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0"/>
          <p:cNvSpPr/>
          <p:nvPr/>
        </p:nvSpPr>
        <p:spPr>
          <a:xfrm>
            <a:off x="6030825" y="242865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0"/>
          <p:cNvSpPr/>
          <p:nvPr/>
        </p:nvSpPr>
        <p:spPr>
          <a:xfrm>
            <a:off x="6030825" y="331397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0"/>
          <p:cNvSpPr/>
          <p:nvPr/>
        </p:nvSpPr>
        <p:spPr>
          <a:xfrm>
            <a:off x="5903725" y="41993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04" y="0"/>
            <a:ext cx="86278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1"/>
          <p:cNvSpPr/>
          <p:nvPr/>
        </p:nvSpPr>
        <p:spPr>
          <a:xfrm>
            <a:off x="6030825" y="242865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1"/>
          <p:cNvSpPr/>
          <p:nvPr/>
        </p:nvSpPr>
        <p:spPr>
          <a:xfrm>
            <a:off x="6030825" y="331397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1"/>
          <p:cNvSpPr/>
          <p:nvPr/>
        </p:nvSpPr>
        <p:spPr>
          <a:xfrm>
            <a:off x="5903725" y="41993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E-commerce Magento Arch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architecture, the components are deployed as follows: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application is deployed on the _______ flexible environment.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Balancing directs incoming requests to the _______ web application. App Engine automatically provisions ______ as part of the application deployment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cache, search, and messaging components are deployed on _______.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database component is _______.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04" y="0"/>
            <a:ext cx="86278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2"/>
          <p:cNvSpPr/>
          <p:nvPr/>
        </p:nvSpPr>
        <p:spPr>
          <a:xfrm>
            <a:off x="6030825" y="3313975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2"/>
          <p:cNvSpPr/>
          <p:nvPr/>
        </p:nvSpPr>
        <p:spPr>
          <a:xfrm>
            <a:off x="5903725" y="41993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04" y="0"/>
            <a:ext cx="86278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3"/>
          <p:cNvSpPr/>
          <p:nvPr/>
        </p:nvSpPr>
        <p:spPr>
          <a:xfrm>
            <a:off x="5903725" y="4199300"/>
            <a:ext cx="1020900" cy="27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04" y="0"/>
            <a:ext cx="862780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Server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25" y="0"/>
            <a:ext cx="756915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6"/>
          <p:cNvSpPr/>
          <p:nvPr/>
        </p:nvSpPr>
        <p:spPr>
          <a:xfrm>
            <a:off x="2408150" y="3834725"/>
            <a:ext cx="7197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6"/>
          <p:cNvSpPr/>
          <p:nvPr/>
        </p:nvSpPr>
        <p:spPr>
          <a:xfrm>
            <a:off x="3306550" y="3834725"/>
            <a:ext cx="7197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6"/>
          <p:cNvSpPr/>
          <p:nvPr/>
        </p:nvSpPr>
        <p:spPr>
          <a:xfrm>
            <a:off x="3419675" y="1090075"/>
            <a:ext cx="7197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6"/>
          <p:cNvSpPr/>
          <p:nvPr/>
        </p:nvSpPr>
        <p:spPr>
          <a:xfrm>
            <a:off x="3419675" y="1949200"/>
            <a:ext cx="7197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6"/>
          <p:cNvSpPr/>
          <p:nvPr/>
        </p:nvSpPr>
        <p:spPr>
          <a:xfrm>
            <a:off x="3475825" y="2728675"/>
            <a:ext cx="7197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56"/>
          <p:cNvSpPr/>
          <p:nvPr/>
        </p:nvSpPr>
        <p:spPr>
          <a:xfrm>
            <a:off x="4637450" y="1183675"/>
            <a:ext cx="1068900" cy="5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6"/>
          <p:cNvSpPr/>
          <p:nvPr/>
        </p:nvSpPr>
        <p:spPr>
          <a:xfrm>
            <a:off x="4637450" y="1796875"/>
            <a:ext cx="977100" cy="4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6"/>
          <p:cNvSpPr/>
          <p:nvPr/>
        </p:nvSpPr>
        <p:spPr>
          <a:xfrm>
            <a:off x="4637450" y="230536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6"/>
          <p:cNvSpPr/>
          <p:nvPr/>
        </p:nvSpPr>
        <p:spPr>
          <a:xfrm>
            <a:off x="4637450" y="272866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6"/>
          <p:cNvSpPr/>
          <p:nvPr/>
        </p:nvSpPr>
        <p:spPr>
          <a:xfrm>
            <a:off x="5706350" y="1949197"/>
            <a:ext cx="833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6"/>
          <p:cNvSpPr/>
          <p:nvPr/>
        </p:nvSpPr>
        <p:spPr>
          <a:xfrm>
            <a:off x="5706350" y="322061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6"/>
          <p:cNvSpPr/>
          <p:nvPr/>
        </p:nvSpPr>
        <p:spPr>
          <a:xfrm>
            <a:off x="5829450" y="3935838"/>
            <a:ext cx="833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25" y="0"/>
            <a:ext cx="756915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7"/>
          <p:cNvSpPr/>
          <p:nvPr/>
        </p:nvSpPr>
        <p:spPr>
          <a:xfrm>
            <a:off x="2408150" y="3834725"/>
            <a:ext cx="7197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7"/>
          <p:cNvSpPr/>
          <p:nvPr/>
        </p:nvSpPr>
        <p:spPr>
          <a:xfrm>
            <a:off x="3306550" y="3834725"/>
            <a:ext cx="7197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7"/>
          <p:cNvSpPr/>
          <p:nvPr/>
        </p:nvSpPr>
        <p:spPr>
          <a:xfrm>
            <a:off x="3419675" y="1949200"/>
            <a:ext cx="7197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57"/>
          <p:cNvSpPr/>
          <p:nvPr/>
        </p:nvSpPr>
        <p:spPr>
          <a:xfrm>
            <a:off x="3475825" y="2728675"/>
            <a:ext cx="7197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7"/>
          <p:cNvSpPr/>
          <p:nvPr/>
        </p:nvSpPr>
        <p:spPr>
          <a:xfrm>
            <a:off x="4637450" y="1183675"/>
            <a:ext cx="1068900" cy="5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7"/>
          <p:cNvSpPr/>
          <p:nvPr/>
        </p:nvSpPr>
        <p:spPr>
          <a:xfrm>
            <a:off x="4637450" y="1796875"/>
            <a:ext cx="977100" cy="4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57"/>
          <p:cNvSpPr/>
          <p:nvPr/>
        </p:nvSpPr>
        <p:spPr>
          <a:xfrm>
            <a:off x="4637450" y="230536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7"/>
          <p:cNvSpPr/>
          <p:nvPr/>
        </p:nvSpPr>
        <p:spPr>
          <a:xfrm>
            <a:off x="4637450" y="272866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7"/>
          <p:cNvSpPr/>
          <p:nvPr/>
        </p:nvSpPr>
        <p:spPr>
          <a:xfrm>
            <a:off x="5706350" y="1949197"/>
            <a:ext cx="833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7"/>
          <p:cNvSpPr/>
          <p:nvPr/>
        </p:nvSpPr>
        <p:spPr>
          <a:xfrm>
            <a:off x="5706350" y="322061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57"/>
          <p:cNvSpPr/>
          <p:nvPr/>
        </p:nvSpPr>
        <p:spPr>
          <a:xfrm>
            <a:off x="5829450" y="3935838"/>
            <a:ext cx="833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25" y="0"/>
            <a:ext cx="756915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8"/>
          <p:cNvSpPr/>
          <p:nvPr/>
        </p:nvSpPr>
        <p:spPr>
          <a:xfrm>
            <a:off x="2408150" y="3834725"/>
            <a:ext cx="7197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8"/>
          <p:cNvSpPr/>
          <p:nvPr/>
        </p:nvSpPr>
        <p:spPr>
          <a:xfrm>
            <a:off x="3306550" y="3834725"/>
            <a:ext cx="7197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8"/>
          <p:cNvSpPr/>
          <p:nvPr/>
        </p:nvSpPr>
        <p:spPr>
          <a:xfrm>
            <a:off x="3475825" y="2728675"/>
            <a:ext cx="7197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58"/>
          <p:cNvSpPr/>
          <p:nvPr/>
        </p:nvSpPr>
        <p:spPr>
          <a:xfrm>
            <a:off x="4637450" y="1183675"/>
            <a:ext cx="1068900" cy="5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8"/>
          <p:cNvSpPr/>
          <p:nvPr/>
        </p:nvSpPr>
        <p:spPr>
          <a:xfrm>
            <a:off x="4637450" y="1796875"/>
            <a:ext cx="977100" cy="4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8"/>
          <p:cNvSpPr/>
          <p:nvPr/>
        </p:nvSpPr>
        <p:spPr>
          <a:xfrm>
            <a:off x="4637450" y="230536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8"/>
          <p:cNvSpPr/>
          <p:nvPr/>
        </p:nvSpPr>
        <p:spPr>
          <a:xfrm>
            <a:off x="4637450" y="272866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8"/>
          <p:cNvSpPr/>
          <p:nvPr/>
        </p:nvSpPr>
        <p:spPr>
          <a:xfrm>
            <a:off x="5706350" y="1949197"/>
            <a:ext cx="833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8"/>
          <p:cNvSpPr/>
          <p:nvPr/>
        </p:nvSpPr>
        <p:spPr>
          <a:xfrm>
            <a:off x="5706350" y="322061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58"/>
          <p:cNvSpPr/>
          <p:nvPr/>
        </p:nvSpPr>
        <p:spPr>
          <a:xfrm>
            <a:off x="5829450" y="3935838"/>
            <a:ext cx="833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25" y="0"/>
            <a:ext cx="756915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9"/>
          <p:cNvSpPr/>
          <p:nvPr/>
        </p:nvSpPr>
        <p:spPr>
          <a:xfrm>
            <a:off x="2408150" y="3834725"/>
            <a:ext cx="7197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59"/>
          <p:cNvSpPr/>
          <p:nvPr/>
        </p:nvSpPr>
        <p:spPr>
          <a:xfrm>
            <a:off x="3306550" y="3834725"/>
            <a:ext cx="7197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9"/>
          <p:cNvSpPr/>
          <p:nvPr/>
        </p:nvSpPr>
        <p:spPr>
          <a:xfrm>
            <a:off x="4637450" y="1183675"/>
            <a:ext cx="1068900" cy="5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9"/>
          <p:cNvSpPr/>
          <p:nvPr/>
        </p:nvSpPr>
        <p:spPr>
          <a:xfrm>
            <a:off x="4637450" y="1796875"/>
            <a:ext cx="977100" cy="4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59"/>
          <p:cNvSpPr/>
          <p:nvPr/>
        </p:nvSpPr>
        <p:spPr>
          <a:xfrm>
            <a:off x="4637450" y="230536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9"/>
          <p:cNvSpPr/>
          <p:nvPr/>
        </p:nvSpPr>
        <p:spPr>
          <a:xfrm>
            <a:off x="4637450" y="272866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9"/>
          <p:cNvSpPr/>
          <p:nvPr/>
        </p:nvSpPr>
        <p:spPr>
          <a:xfrm>
            <a:off x="5706350" y="1949197"/>
            <a:ext cx="833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9"/>
          <p:cNvSpPr/>
          <p:nvPr/>
        </p:nvSpPr>
        <p:spPr>
          <a:xfrm>
            <a:off x="5706350" y="322061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59"/>
          <p:cNvSpPr/>
          <p:nvPr/>
        </p:nvSpPr>
        <p:spPr>
          <a:xfrm>
            <a:off x="5829450" y="3935838"/>
            <a:ext cx="833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25" y="0"/>
            <a:ext cx="756915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0"/>
          <p:cNvSpPr/>
          <p:nvPr/>
        </p:nvSpPr>
        <p:spPr>
          <a:xfrm>
            <a:off x="4637450" y="1183675"/>
            <a:ext cx="1068900" cy="5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0"/>
          <p:cNvSpPr/>
          <p:nvPr/>
        </p:nvSpPr>
        <p:spPr>
          <a:xfrm>
            <a:off x="4637450" y="1796875"/>
            <a:ext cx="977100" cy="4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60"/>
          <p:cNvSpPr/>
          <p:nvPr/>
        </p:nvSpPr>
        <p:spPr>
          <a:xfrm>
            <a:off x="4637450" y="230536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0"/>
          <p:cNvSpPr/>
          <p:nvPr/>
        </p:nvSpPr>
        <p:spPr>
          <a:xfrm>
            <a:off x="4637450" y="272866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0"/>
          <p:cNvSpPr/>
          <p:nvPr/>
        </p:nvSpPr>
        <p:spPr>
          <a:xfrm>
            <a:off x="5706350" y="1949197"/>
            <a:ext cx="833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60"/>
          <p:cNvSpPr/>
          <p:nvPr/>
        </p:nvSpPr>
        <p:spPr>
          <a:xfrm>
            <a:off x="5706350" y="322061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60"/>
          <p:cNvSpPr/>
          <p:nvPr/>
        </p:nvSpPr>
        <p:spPr>
          <a:xfrm>
            <a:off x="5829450" y="3935838"/>
            <a:ext cx="833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25" y="0"/>
            <a:ext cx="756915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1"/>
          <p:cNvSpPr/>
          <p:nvPr/>
        </p:nvSpPr>
        <p:spPr>
          <a:xfrm>
            <a:off x="4637450" y="1796875"/>
            <a:ext cx="977100" cy="41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1"/>
          <p:cNvSpPr/>
          <p:nvPr/>
        </p:nvSpPr>
        <p:spPr>
          <a:xfrm>
            <a:off x="4637450" y="230536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1"/>
          <p:cNvSpPr/>
          <p:nvPr/>
        </p:nvSpPr>
        <p:spPr>
          <a:xfrm>
            <a:off x="4637450" y="272866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1"/>
          <p:cNvSpPr/>
          <p:nvPr/>
        </p:nvSpPr>
        <p:spPr>
          <a:xfrm>
            <a:off x="5706350" y="1949197"/>
            <a:ext cx="833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1"/>
          <p:cNvSpPr/>
          <p:nvPr/>
        </p:nvSpPr>
        <p:spPr>
          <a:xfrm>
            <a:off x="5706350" y="322061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61"/>
          <p:cNvSpPr/>
          <p:nvPr/>
        </p:nvSpPr>
        <p:spPr>
          <a:xfrm>
            <a:off x="5829450" y="3935838"/>
            <a:ext cx="833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1458275" y="2232675"/>
            <a:ext cx="3806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web application is deployed on the _______ flexible environment.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Load Balancing directs incoming requests to the _______ web application. App Engine automatically provisions ______ as part of the application deployment process.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cache, search, and messaging components are deployed on _______.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database component is _______.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5" name="Google Shape;55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25" y="0"/>
            <a:ext cx="756915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62"/>
          <p:cNvSpPr/>
          <p:nvPr/>
        </p:nvSpPr>
        <p:spPr>
          <a:xfrm>
            <a:off x="4637450" y="230536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2"/>
          <p:cNvSpPr/>
          <p:nvPr/>
        </p:nvSpPr>
        <p:spPr>
          <a:xfrm>
            <a:off x="4637450" y="272866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2"/>
          <p:cNvSpPr/>
          <p:nvPr/>
        </p:nvSpPr>
        <p:spPr>
          <a:xfrm>
            <a:off x="5706350" y="1949197"/>
            <a:ext cx="833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2"/>
          <p:cNvSpPr/>
          <p:nvPr/>
        </p:nvSpPr>
        <p:spPr>
          <a:xfrm>
            <a:off x="5706350" y="322061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2"/>
          <p:cNvSpPr/>
          <p:nvPr/>
        </p:nvSpPr>
        <p:spPr>
          <a:xfrm>
            <a:off x="5829450" y="3935838"/>
            <a:ext cx="833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25" y="0"/>
            <a:ext cx="756915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3"/>
          <p:cNvSpPr/>
          <p:nvPr/>
        </p:nvSpPr>
        <p:spPr>
          <a:xfrm>
            <a:off x="4637450" y="272866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63"/>
          <p:cNvSpPr/>
          <p:nvPr/>
        </p:nvSpPr>
        <p:spPr>
          <a:xfrm>
            <a:off x="5706350" y="1949197"/>
            <a:ext cx="833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63"/>
          <p:cNvSpPr/>
          <p:nvPr/>
        </p:nvSpPr>
        <p:spPr>
          <a:xfrm>
            <a:off x="5706350" y="322061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63"/>
          <p:cNvSpPr/>
          <p:nvPr/>
        </p:nvSpPr>
        <p:spPr>
          <a:xfrm>
            <a:off x="5829450" y="3935838"/>
            <a:ext cx="833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25" y="0"/>
            <a:ext cx="756915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64"/>
          <p:cNvSpPr/>
          <p:nvPr/>
        </p:nvSpPr>
        <p:spPr>
          <a:xfrm>
            <a:off x="5706350" y="1949197"/>
            <a:ext cx="833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64"/>
          <p:cNvSpPr/>
          <p:nvPr/>
        </p:nvSpPr>
        <p:spPr>
          <a:xfrm>
            <a:off x="5706350" y="322061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64"/>
          <p:cNvSpPr/>
          <p:nvPr/>
        </p:nvSpPr>
        <p:spPr>
          <a:xfrm>
            <a:off x="5829450" y="3935838"/>
            <a:ext cx="833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25" y="0"/>
            <a:ext cx="756915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65"/>
          <p:cNvSpPr/>
          <p:nvPr/>
        </p:nvSpPr>
        <p:spPr>
          <a:xfrm>
            <a:off x="5706350" y="3220613"/>
            <a:ext cx="833100" cy="32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5"/>
          <p:cNvSpPr/>
          <p:nvPr/>
        </p:nvSpPr>
        <p:spPr>
          <a:xfrm>
            <a:off x="5829450" y="3935838"/>
            <a:ext cx="833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25" y="0"/>
            <a:ext cx="756915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6"/>
          <p:cNvSpPr/>
          <p:nvPr/>
        </p:nvSpPr>
        <p:spPr>
          <a:xfrm>
            <a:off x="5829450" y="3935838"/>
            <a:ext cx="833100" cy="7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25" y="0"/>
            <a:ext cx="756915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Game Analytics</a:t>
            </a:r>
            <a:endParaRPr/>
          </a:p>
        </p:txBody>
      </p:sp>
      <p:pic>
        <p:nvPicPr>
          <p:cNvPr id="601" name="Google Shape;60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418825"/>
            <a:ext cx="87630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68"/>
          <p:cNvSpPr/>
          <p:nvPr/>
        </p:nvSpPr>
        <p:spPr>
          <a:xfrm>
            <a:off x="1478925" y="1478925"/>
            <a:ext cx="9030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68"/>
          <p:cNvSpPr/>
          <p:nvPr/>
        </p:nvSpPr>
        <p:spPr>
          <a:xfrm>
            <a:off x="2639075" y="1565875"/>
            <a:ext cx="9030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68"/>
          <p:cNvSpPr/>
          <p:nvPr/>
        </p:nvSpPr>
        <p:spPr>
          <a:xfrm>
            <a:off x="2639075" y="3027050"/>
            <a:ext cx="9030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8"/>
          <p:cNvSpPr/>
          <p:nvPr/>
        </p:nvSpPr>
        <p:spPr>
          <a:xfrm>
            <a:off x="4120500" y="1956600"/>
            <a:ext cx="9030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8"/>
          <p:cNvSpPr/>
          <p:nvPr/>
        </p:nvSpPr>
        <p:spPr>
          <a:xfrm>
            <a:off x="4771500" y="3093650"/>
            <a:ext cx="10527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8"/>
          <p:cNvSpPr/>
          <p:nvPr/>
        </p:nvSpPr>
        <p:spPr>
          <a:xfrm>
            <a:off x="5683000" y="1863350"/>
            <a:ext cx="9030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Game Analytics</a:t>
            </a:r>
            <a:endParaRPr/>
          </a:p>
        </p:txBody>
      </p:sp>
      <p:pic>
        <p:nvPicPr>
          <p:cNvPr id="613" name="Google Shape;61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418825"/>
            <a:ext cx="87630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69"/>
          <p:cNvSpPr/>
          <p:nvPr/>
        </p:nvSpPr>
        <p:spPr>
          <a:xfrm>
            <a:off x="2639075" y="1565875"/>
            <a:ext cx="9030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69"/>
          <p:cNvSpPr/>
          <p:nvPr/>
        </p:nvSpPr>
        <p:spPr>
          <a:xfrm>
            <a:off x="2639075" y="3027050"/>
            <a:ext cx="9030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69"/>
          <p:cNvSpPr/>
          <p:nvPr/>
        </p:nvSpPr>
        <p:spPr>
          <a:xfrm>
            <a:off x="4120500" y="1956600"/>
            <a:ext cx="9030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9"/>
          <p:cNvSpPr/>
          <p:nvPr/>
        </p:nvSpPr>
        <p:spPr>
          <a:xfrm>
            <a:off x="4771500" y="3093650"/>
            <a:ext cx="10527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9"/>
          <p:cNvSpPr/>
          <p:nvPr/>
        </p:nvSpPr>
        <p:spPr>
          <a:xfrm>
            <a:off x="5683000" y="1863350"/>
            <a:ext cx="9030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Game Analytics</a:t>
            </a:r>
            <a:endParaRPr/>
          </a:p>
        </p:txBody>
      </p:sp>
      <p:pic>
        <p:nvPicPr>
          <p:cNvPr id="624" name="Google Shape;62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418825"/>
            <a:ext cx="87630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70"/>
          <p:cNvSpPr/>
          <p:nvPr/>
        </p:nvSpPr>
        <p:spPr>
          <a:xfrm>
            <a:off x="2639075" y="3027050"/>
            <a:ext cx="9030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70"/>
          <p:cNvSpPr/>
          <p:nvPr/>
        </p:nvSpPr>
        <p:spPr>
          <a:xfrm>
            <a:off x="4120500" y="1956600"/>
            <a:ext cx="9030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70"/>
          <p:cNvSpPr/>
          <p:nvPr/>
        </p:nvSpPr>
        <p:spPr>
          <a:xfrm>
            <a:off x="4771500" y="3093650"/>
            <a:ext cx="10527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70"/>
          <p:cNvSpPr/>
          <p:nvPr/>
        </p:nvSpPr>
        <p:spPr>
          <a:xfrm>
            <a:off x="5683000" y="1863350"/>
            <a:ext cx="9030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Game Analytics</a:t>
            </a:r>
            <a:endParaRPr/>
          </a:p>
        </p:txBody>
      </p:sp>
      <p:pic>
        <p:nvPicPr>
          <p:cNvPr id="634" name="Google Shape;63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418825"/>
            <a:ext cx="87630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71"/>
          <p:cNvSpPr/>
          <p:nvPr/>
        </p:nvSpPr>
        <p:spPr>
          <a:xfrm>
            <a:off x="4120500" y="1956600"/>
            <a:ext cx="9030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1"/>
          <p:cNvSpPr/>
          <p:nvPr/>
        </p:nvSpPr>
        <p:spPr>
          <a:xfrm>
            <a:off x="4771500" y="3093650"/>
            <a:ext cx="10527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71"/>
          <p:cNvSpPr/>
          <p:nvPr/>
        </p:nvSpPr>
        <p:spPr>
          <a:xfrm>
            <a:off x="5683000" y="1863350"/>
            <a:ext cx="9030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513" y="1"/>
            <a:ext cx="5047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6170900" y="575875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5093050" y="1631325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6221100" y="1631325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7349150" y="1631325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4529400" y="27822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5624100" y="27822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4529400" y="345345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5562475" y="345345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6840400" y="27822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7895875" y="27822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6840400" y="345345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7895875" y="345345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4529400" y="41247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5562475" y="41247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6840400" y="41247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7895875" y="41247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458275" y="2232675"/>
            <a:ext cx="38064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web application is deployed on the _______ flexible environment.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Load Balancing directs incoming requests to the _______ web application. App Engine automatically provisions ______ as part of the application deployment process.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cache, search, and messaging components are deployed on _______.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roxima Nova"/>
              <a:buChar char="●"/>
            </a:pPr>
            <a:r>
              <a:rPr lang="en" sz="10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The database component is _______.</a:t>
            </a:r>
            <a:endParaRPr sz="10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Game Analytics</a:t>
            </a:r>
            <a:endParaRPr/>
          </a:p>
        </p:txBody>
      </p:sp>
      <p:pic>
        <p:nvPicPr>
          <p:cNvPr id="643" name="Google Shape;64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418825"/>
            <a:ext cx="87630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2"/>
          <p:cNvSpPr/>
          <p:nvPr/>
        </p:nvSpPr>
        <p:spPr>
          <a:xfrm>
            <a:off x="4771500" y="3093650"/>
            <a:ext cx="10527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72"/>
          <p:cNvSpPr/>
          <p:nvPr/>
        </p:nvSpPr>
        <p:spPr>
          <a:xfrm>
            <a:off x="5683000" y="1863350"/>
            <a:ext cx="9030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Game Analytics</a:t>
            </a:r>
            <a:endParaRPr/>
          </a:p>
        </p:txBody>
      </p:sp>
      <p:pic>
        <p:nvPicPr>
          <p:cNvPr id="651" name="Google Shape;65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418825"/>
            <a:ext cx="8763000" cy="290512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73"/>
          <p:cNvSpPr/>
          <p:nvPr/>
        </p:nvSpPr>
        <p:spPr>
          <a:xfrm>
            <a:off x="5683000" y="1863350"/>
            <a:ext cx="903000" cy="12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Game Analytics</a:t>
            </a:r>
            <a:endParaRPr/>
          </a:p>
        </p:txBody>
      </p:sp>
      <p:pic>
        <p:nvPicPr>
          <p:cNvPr id="658" name="Google Shape;65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1418825"/>
            <a:ext cx="87630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5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pic>
        <p:nvPicPr>
          <p:cNvPr id="669" name="Google Shape;66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725" y="0"/>
            <a:ext cx="40705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76"/>
          <p:cNvSpPr/>
          <p:nvPr/>
        </p:nvSpPr>
        <p:spPr>
          <a:xfrm>
            <a:off x="3258850" y="13611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76"/>
          <p:cNvSpPr/>
          <p:nvPr/>
        </p:nvSpPr>
        <p:spPr>
          <a:xfrm>
            <a:off x="3954388" y="13611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76"/>
          <p:cNvSpPr/>
          <p:nvPr/>
        </p:nvSpPr>
        <p:spPr>
          <a:xfrm>
            <a:off x="4649925" y="13611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6"/>
          <p:cNvSpPr/>
          <p:nvPr/>
        </p:nvSpPr>
        <p:spPr>
          <a:xfrm>
            <a:off x="5365100" y="13611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76"/>
          <p:cNvSpPr/>
          <p:nvPr/>
        </p:nvSpPr>
        <p:spPr>
          <a:xfrm>
            <a:off x="4270950" y="22837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76"/>
          <p:cNvSpPr/>
          <p:nvPr/>
        </p:nvSpPr>
        <p:spPr>
          <a:xfrm>
            <a:off x="2986925" y="3183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76"/>
          <p:cNvSpPr/>
          <p:nvPr/>
        </p:nvSpPr>
        <p:spPr>
          <a:xfrm>
            <a:off x="2986925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76"/>
          <p:cNvSpPr/>
          <p:nvPr/>
        </p:nvSpPr>
        <p:spPr>
          <a:xfrm>
            <a:off x="366885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76"/>
          <p:cNvSpPr/>
          <p:nvPr/>
        </p:nvSpPr>
        <p:spPr>
          <a:xfrm>
            <a:off x="3741425" y="320637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76"/>
          <p:cNvSpPr/>
          <p:nvPr/>
        </p:nvSpPr>
        <p:spPr>
          <a:xfrm>
            <a:off x="4763000" y="320637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76"/>
          <p:cNvSpPr/>
          <p:nvPr/>
        </p:nvSpPr>
        <p:spPr>
          <a:xfrm>
            <a:off x="476300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6"/>
          <p:cNvSpPr/>
          <p:nvPr/>
        </p:nvSpPr>
        <p:spPr>
          <a:xfrm>
            <a:off x="5578225" y="3183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76"/>
          <p:cNvSpPr/>
          <p:nvPr/>
        </p:nvSpPr>
        <p:spPr>
          <a:xfrm>
            <a:off x="3462650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76"/>
          <p:cNvSpPr/>
          <p:nvPr/>
        </p:nvSpPr>
        <p:spPr>
          <a:xfrm>
            <a:off x="5054725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76"/>
          <p:cNvSpPr/>
          <p:nvPr/>
        </p:nvSpPr>
        <p:spPr>
          <a:xfrm>
            <a:off x="4258688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pic>
        <p:nvPicPr>
          <p:cNvPr id="690" name="Google Shape;69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725" y="0"/>
            <a:ext cx="40705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77"/>
          <p:cNvSpPr/>
          <p:nvPr/>
        </p:nvSpPr>
        <p:spPr>
          <a:xfrm>
            <a:off x="3954388" y="13611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77"/>
          <p:cNvSpPr/>
          <p:nvPr/>
        </p:nvSpPr>
        <p:spPr>
          <a:xfrm>
            <a:off x="4649925" y="13611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77"/>
          <p:cNvSpPr/>
          <p:nvPr/>
        </p:nvSpPr>
        <p:spPr>
          <a:xfrm>
            <a:off x="5365100" y="13611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77"/>
          <p:cNvSpPr/>
          <p:nvPr/>
        </p:nvSpPr>
        <p:spPr>
          <a:xfrm>
            <a:off x="4270950" y="22837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77"/>
          <p:cNvSpPr/>
          <p:nvPr/>
        </p:nvSpPr>
        <p:spPr>
          <a:xfrm>
            <a:off x="2986925" y="3183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77"/>
          <p:cNvSpPr/>
          <p:nvPr/>
        </p:nvSpPr>
        <p:spPr>
          <a:xfrm>
            <a:off x="2986925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7"/>
          <p:cNvSpPr/>
          <p:nvPr/>
        </p:nvSpPr>
        <p:spPr>
          <a:xfrm>
            <a:off x="366885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77"/>
          <p:cNvSpPr/>
          <p:nvPr/>
        </p:nvSpPr>
        <p:spPr>
          <a:xfrm>
            <a:off x="3741425" y="320637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77"/>
          <p:cNvSpPr/>
          <p:nvPr/>
        </p:nvSpPr>
        <p:spPr>
          <a:xfrm>
            <a:off x="4763000" y="320637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77"/>
          <p:cNvSpPr/>
          <p:nvPr/>
        </p:nvSpPr>
        <p:spPr>
          <a:xfrm>
            <a:off x="476300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77"/>
          <p:cNvSpPr/>
          <p:nvPr/>
        </p:nvSpPr>
        <p:spPr>
          <a:xfrm>
            <a:off x="5578225" y="3183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77"/>
          <p:cNvSpPr/>
          <p:nvPr/>
        </p:nvSpPr>
        <p:spPr>
          <a:xfrm>
            <a:off x="3462650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77"/>
          <p:cNvSpPr/>
          <p:nvPr/>
        </p:nvSpPr>
        <p:spPr>
          <a:xfrm>
            <a:off x="5054725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77"/>
          <p:cNvSpPr/>
          <p:nvPr/>
        </p:nvSpPr>
        <p:spPr>
          <a:xfrm>
            <a:off x="4258688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pic>
        <p:nvPicPr>
          <p:cNvPr id="710" name="Google Shape;71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725" y="0"/>
            <a:ext cx="40705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78"/>
          <p:cNvSpPr/>
          <p:nvPr/>
        </p:nvSpPr>
        <p:spPr>
          <a:xfrm>
            <a:off x="4649925" y="13611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78"/>
          <p:cNvSpPr/>
          <p:nvPr/>
        </p:nvSpPr>
        <p:spPr>
          <a:xfrm>
            <a:off x="5365100" y="13611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78"/>
          <p:cNvSpPr/>
          <p:nvPr/>
        </p:nvSpPr>
        <p:spPr>
          <a:xfrm>
            <a:off x="4270950" y="22837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78"/>
          <p:cNvSpPr/>
          <p:nvPr/>
        </p:nvSpPr>
        <p:spPr>
          <a:xfrm>
            <a:off x="2986925" y="3183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78"/>
          <p:cNvSpPr/>
          <p:nvPr/>
        </p:nvSpPr>
        <p:spPr>
          <a:xfrm>
            <a:off x="2986925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78"/>
          <p:cNvSpPr/>
          <p:nvPr/>
        </p:nvSpPr>
        <p:spPr>
          <a:xfrm>
            <a:off x="366885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78"/>
          <p:cNvSpPr/>
          <p:nvPr/>
        </p:nvSpPr>
        <p:spPr>
          <a:xfrm>
            <a:off x="3741425" y="320637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78"/>
          <p:cNvSpPr/>
          <p:nvPr/>
        </p:nvSpPr>
        <p:spPr>
          <a:xfrm>
            <a:off x="4763000" y="320637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78"/>
          <p:cNvSpPr/>
          <p:nvPr/>
        </p:nvSpPr>
        <p:spPr>
          <a:xfrm>
            <a:off x="476300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78"/>
          <p:cNvSpPr/>
          <p:nvPr/>
        </p:nvSpPr>
        <p:spPr>
          <a:xfrm>
            <a:off x="5578225" y="3183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78"/>
          <p:cNvSpPr/>
          <p:nvPr/>
        </p:nvSpPr>
        <p:spPr>
          <a:xfrm>
            <a:off x="3462650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78"/>
          <p:cNvSpPr/>
          <p:nvPr/>
        </p:nvSpPr>
        <p:spPr>
          <a:xfrm>
            <a:off x="5054725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78"/>
          <p:cNvSpPr/>
          <p:nvPr/>
        </p:nvSpPr>
        <p:spPr>
          <a:xfrm>
            <a:off x="4258688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pic>
        <p:nvPicPr>
          <p:cNvPr id="729" name="Google Shape;729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725" y="0"/>
            <a:ext cx="40705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79"/>
          <p:cNvSpPr/>
          <p:nvPr/>
        </p:nvSpPr>
        <p:spPr>
          <a:xfrm>
            <a:off x="5365100" y="13611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79"/>
          <p:cNvSpPr/>
          <p:nvPr/>
        </p:nvSpPr>
        <p:spPr>
          <a:xfrm>
            <a:off x="4270950" y="22837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79"/>
          <p:cNvSpPr/>
          <p:nvPr/>
        </p:nvSpPr>
        <p:spPr>
          <a:xfrm>
            <a:off x="2986925" y="3183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79"/>
          <p:cNvSpPr/>
          <p:nvPr/>
        </p:nvSpPr>
        <p:spPr>
          <a:xfrm>
            <a:off x="2986925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79"/>
          <p:cNvSpPr/>
          <p:nvPr/>
        </p:nvSpPr>
        <p:spPr>
          <a:xfrm>
            <a:off x="366885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79"/>
          <p:cNvSpPr/>
          <p:nvPr/>
        </p:nvSpPr>
        <p:spPr>
          <a:xfrm>
            <a:off x="3741425" y="320637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79"/>
          <p:cNvSpPr/>
          <p:nvPr/>
        </p:nvSpPr>
        <p:spPr>
          <a:xfrm>
            <a:off x="4763000" y="320637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79"/>
          <p:cNvSpPr/>
          <p:nvPr/>
        </p:nvSpPr>
        <p:spPr>
          <a:xfrm>
            <a:off x="476300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79"/>
          <p:cNvSpPr/>
          <p:nvPr/>
        </p:nvSpPr>
        <p:spPr>
          <a:xfrm>
            <a:off x="5578225" y="3183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79"/>
          <p:cNvSpPr/>
          <p:nvPr/>
        </p:nvSpPr>
        <p:spPr>
          <a:xfrm>
            <a:off x="3462650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79"/>
          <p:cNvSpPr/>
          <p:nvPr/>
        </p:nvSpPr>
        <p:spPr>
          <a:xfrm>
            <a:off x="5054725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79"/>
          <p:cNvSpPr/>
          <p:nvPr/>
        </p:nvSpPr>
        <p:spPr>
          <a:xfrm>
            <a:off x="4258688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pic>
        <p:nvPicPr>
          <p:cNvPr id="747" name="Google Shape;747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725" y="0"/>
            <a:ext cx="40705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80"/>
          <p:cNvSpPr/>
          <p:nvPr/>
        </p:nvSpPr>
        <p:spPr>
          <a:xfrm>
            <a:off x="4270950" y="22837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80"/>
          <p:cNvSpPr/>
          <p:nvPr/>
        </p:nvSpPr>
        <p:spPr>
          <a:xfrm>
            <a:off x="2986925" y="3183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80"/>
          <p:cNvSpPr/>
          <p:nvPr/>
        </p:nvSpPr>
        <p:spPr>
          <a:xfrm>
            <a:off x="2986925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80"/>
          <p:cNvSpPr/>
          <p:nvPr/>
        </p:nvSpPr>
        <p:spPr>
          <a:xfrm>
            <a:off x="366885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80"/>
          <p:cNvSpPr/>
          <p:nvPr/>
        </p:nvSpPr>
        <p:spPr>
          <a:xfrm>
            <a:off x="3741425" y="320637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80"/>
          <p:cNvSpPr/>
          <p:nvPr/>
        </p:nvSpPr>
        <p:spPr>
          <a:xfrm>
            <a:off x="4763000" y="320637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80"/>
          <p:cNvSpPr/>
          <p:nvPr/>
        </p:nvSpPr>
        <p:spPr>
          <a:xfrm>
            <a:off x="476300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80"/>
          <p:cNvSpPr/>
          <p:nvPr/>
        </p:nvSpPr>
        <p:spPr>
          <a:xfrm>
            <a:off x="5578225" y="3183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80"/>
          <p:cNvSpPr/>
          <p:nvPr/>
        </p:nvSpPr>
        <p:spPr>
          <a:xfrm>
            <a:off x="3462650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80"/>
          <p:cNvSpPr/>
          <p:nvPr/>
        </p:nvSpPr>
        <p:spPr>
          <a:xfrm>
            <a:off x="5054725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80"/>
          <p:cNvSpPr/>
          <p:nvPr/>
        </p:nvSpPr>
        <p:spPr>
          <a:xfrm>
            <a:off x="4258688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pic>
        <p:nvPicPr>
          <p:cNvPr id="764" name="Google Shape;764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725" y="0"/>
            <a:ext cx="40705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81"/>
          <p:cNvSpPr/>
          <p:nvPr/>
        </p:nvSpPr>
        <p:spPr>
          <a:xfrm>
            <a:off x="2986925" y="3183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81"/>
          <p:cNvSpPr/>
          <p:nvPr/>
        </p:nvSpPr>
        <p:spPr>
          <a:xfrm>
            <a:off x="2986925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81"/>
          <p:cNvSpPr/>
          <p:nvPr/>
        </p:nvSpPr>
        <p:spPr>
          <a:xfrm>
            <a:off x="366885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81"/>
          <p:cNvSpPr/>
          <p:nvPr/>
        </p:nvSpPr>
        <p:spPr>
          <a:xfrm>
            <a:off x="3741425" y="320637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81"/>
          <p:cNvSpPr/>
          <p:nvPr/>
        </p:nvSpPr>
        <p:spPr>
          <a:xfrm>
            <a:off x="4763000" y="320637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81"/>
          <p:cNvSpPr/>
          <p:nvPr/>
        </p:nvSpPr>
        <p:spPr>
          <a:xfrm>
            <a:off x="476300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81"/>
          <p:cNvSpPr/>
          <p:nvPr/>
        </p:nvSpPr>
        <p:spPr>
          <a:xfrm>
            <a:off x="5578225" y="3183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81"/>
          <p:cNvSpPr/>
          <p:nvPr/>
        </p:nvSpPr>
        <p:spPr>
          <a:xfrm>
            <a:off x="3462650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81"/>
          <p:cNvSpPr/>
          <p:nvPr/>
        </p:nvSpPr>
        <p:spPr>
          <a:xfrm>
            <a:off x="5054725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81"/>
          <p:cNvSpPr/>
          <p:nvPr/>
        </p:nvSpPr>
        <p:spPr>
          <a:xfrm>
            <a:off x="4258688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513" y="1"/>
            <a:ext cx="5047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5093050" y="1631325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6221100" y="1631325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7349150" y="1631325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4529400" y="27822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624100" y="27822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4529400" y="345345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5562475" y="345345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6840400" y="27822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7895875" y="27822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6840400" y="345345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7895875" y="345345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4529400" y="41247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/>
          <p:nvPr/>
        </p:nvSpPr>
        <p:spPr>
          <a:xfrm>
            <a:off x="5562475" y="41247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9"/>
          <p:cNvSpPr/>
          <p:nvPr/>
        </p:nvSpPr>
        <p:spPr>
          <a:xfrm>
            <a:off x="6840400" y="41247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/>
          <p:nvPr/>
        </p:nvSpPr>
        <p:spPr>
          <a:xfrm>
            <a:off x="7895875" y="41247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pic>
        <p:nvPicPr>
          <p:cNvPr id="780" name="Google Shape;78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725" y="0"/>
            <a:ext cx="40705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82"/>
          <p:cNvSpPr/>
          <p:nvPr/>
        </p:nvSpPr>
        <p:spPr>
          <a:xfrm>
            <a:off x="2986925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82"/>
          <p:cNvSpPr/>
          <p:nvPr/>
        </p:nvSpPr>
        <p:spPr>
          <a:xfrm>
            <a:off x="366885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82"/>
          <p:cNvSpPr/>
          <p:nvPr/>
        </p:nvSpPr>
        <p:spPr>
          <a:xfrm>
            <a:off x="3741425" y="320637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82"/>
          <p:cNvSpPr/>
          <p:nvPr/>
        </p:nvSpPr>
        <p:spPr>
          <a:xfrm>
            <a:off x="4763000" y="320637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82"/>
          <p:cNvSpPr/>
          <p:nvPr/>
        </p:nvSpPr>
        <p:spPr>
          <a:xfrm>
            <a:off x="476300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82"/>
          <p:cNvSpPr/>
          <p:nvPr/>
        </p:nvSpPr>
        <p:spPr>
          <a:xfrm>
            <a:off x="5578225" y="3183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82"/>
          <p:cNvSpPr/>
          <p:nvPr/>
        </p:nvSpPr>
        <p:spPr>
          <a:xfrm>
            <a:off x="3462650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82"/>
          <p:cNvSpPr/>
          <p:nvPr/>
        </p:nvSpPr>
        <p:spPr>
          <a:xfrm>
            <a:off x="5054725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82"/>
          <p:cNvSpPr/>
          <p:nvPr/>
        </p:nvSpPr>
        <p:spPr>
          <a:xfrm>
            <a:off x="4258688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pic>
        <p:nvPicPr>
          <p:cNvPr id="795" name="Google Shape;79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725" y="0"/>
            <a:ext cx="40705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83"/>
          <p:cNvSpPr/>
          <p:nvPr/>
        </p:nvSpPr>
        <p:spPr>
          <a:xfrm>
            <a:off x="2986925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83"/>
          <p:cNvSpPr/>
          <p:nvPr/>
        </p:nvSpPr>
        <p:spPr>
          <a:xfrm>
            <a:off x="366885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83"/>
          <p:cNvSpPr/>
          <p:nvPr/>
        </p:nvSpPr>
        <p:spPr>
          <a:xfrm>
            <a:off x="4763000" y="320637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83"/>
          <p:cNvSpPr/>
          <p:nvPr/>
        </p:nvSpPr>
        <p:spPr>
          <a:xfrm>
            <a:off x="476300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83"/>
          <p:cNvSpPr/>
          <p:nvPr/>
        </p:nvSpPr>
        <p:spPr>
          <a:xfrm>
            <a:off x="5578225" y="3183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83"/>
          <p:cNvSpPr/>
          <p:nvPr/>
        </p:nvSpPr>
        <p:spPr>
          <a:xfrm>
            <a:off x="3462650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83"/>
          <p:cNvSpPr/>
          <p:nvPr/>
        </p:nvSpPr>
        <p:spPr>
          <a:xfrm>
            <a:off x="5054725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83"/>
          <p:cNvSpPr/>
          <p:nvPr/>
        </p:nvSpPr>
        <p:spPr>
          <a:xfrm>
            <a:off x="4258688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pic>
        <p:nvPicPr>
          <p:cNvPr id="809" name="Google Shape;80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725" y="0"/>
            <a:ext cx="40705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84"/>
          <p:cNvSpPr/>
          <p:nvPr/>
        </p:nvSpPr>
        <p:spPr>
          <a:xfrm>
            <a:off x="366885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84"/>
          <p:cNvSpPr/>
          <p:nvPr/>
        </p:nvSpPr>
        <p:spPr>
          <a:xfrm>
            <a:off x="4763000" y="320637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84"/>
          <p:cNvSpPr/>
          <p:nvPr/>
        </p:nvSpPr>
        <p:spPr>
          <a:xfrm>
            <a:off x="476300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84"/>
          <p:cNvSpPr/>
          <p:nvPr/>
        </p:nvSpPr>
        <p:spPr>
          <a:xfrm>
            <a:off x="5578225" y="3183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84"/>
          <p:cNvSpPr/>
          <p:nvPr/>
        </p:nvSpPr>
        <p:spPr>
          <a:xfrm>
            <a:off x="3462650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84"/>
          <p:cNvSpPr/>
          <p:nvPr/>
        </p:nvSpPr>
        <p:spPr>
          <a:xfrm>
            <a:off x="5054725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84"/>
          <p:cNvSpPr/>
          <p:nvPr/>
        </p:nvSpPr>
        <p:spPr>
          <a:xfrm>
            <a:off x="4258688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pic>
        <p:nvPicPr>
          <p:cNvPr id="822" name="Google Shape;822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725" y="0"/>
            <a:ext cx="40705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85"/>
          <p:cNvSpPr/>
          <p:nvPr/>
        </p:nvSpPr>
        <p:spPr>
          <a:xfrm>
            <a:off x="4763000" y="320637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85"/>
          <p:cNvSpPr/>
          <p:nvPr/>
        </p:nvSpPr>
        <p:spPr>
          <a:xfrm>
            <a:off x="476300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85"/>
          <p:cNvSpPr/>
          <p:nvPr/>
        </p:nvSpPr>
        <p:spPr>
          <a:xfrm>
            <a:off x="5578225" y="3183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85"/>
          <p:cNvSpPr/>
          <p:nvPr/>
        </p:nvSpPr>
        <p:spPr>
          <a:xfrm>
            <a:off x="3462650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85"/>
          <p:cNvSpPr/>
          <p:nvPr/>
        </p:nvSpPr>
        <p:spPr>
          <a:xfrm>
            <a:off x="5054725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85"/>
          <p:cNvSpPr/>
          <p:nvPr/>
        </p:nvSpPr>
        <p:spPr>
          <a:xfrm>
            <a:off x="4258688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pic>
        <p:nvPicPr>
          <p:cNvPr id="834" name="Google Shape;834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725" y="0"/>
            <a:ext cx="40705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86"/>
          <p:cNvSpPr/>
          <p:nvPr/>
        </p:nvSpPr>
        <p:spPr>
          <a:xfrm>
            <a:off x="476300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86"/>
          <p:cNvSpPr/>
          <p:nvPr/>
        </p:nvSpPr>
        <p:spPr>
          <a:xfrm>
            <a:off x="5578225" y="3183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86"/>
          <p:cNvSpPr/>
          <p:nvPr/>
        </p:nvSpPr>
        <p:spPr>
          <a:xfrm>
            <a:off x="3462650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86"/>
          <p:cNvSpPr/>
          <p:nvPr/>
        </p:nvSpPr>
        <p:spPr>
          <a:xfrm>
            <a:off x="5054725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86"/>
          <p:cNvSpPr/>
          <p:nvPr/>
        </p:nvSpPr>
        <p:spPr>
          <a:xfrm>
            <a:off x="4258688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pic>
        <p:nvPicPr>
          <p:cNvPr id="845" name="Google Shape;84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725" y="0"/>
            <a:ext cx="40705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87"/>
          <p:cNvSpPr/>
          <p:nvPr/>
        </p:nvSpPr>
        <p:spPr>
          <a:xfrm>
            <a:off x="4763000" y="3566550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87"/>
          <p:cNvSpPr/>
          <p:nvPr/>
        </p:nvSpPr>
        <p:spPr>
          <a:xfrm>
            <a:off x="3462650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87"/>
          <p:cNvSpPr/>
          <p:nvPr/>
        </p:nvSpPr>
        <p:spPr>
          <a:xfrm>
            <a:off x="5054725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87"/>
          <p:cNvSpPr/>
          <p:nvPr/>
        </p:nvSpPr>
        <p:spPr>
          <a:xfrm>
            <a:off x="4258688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pic>
        <p:nvPicPr>
          <p:cNvPr id="855" name="Google Shape;855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725" y="0"/>
            <a:ext cx="40705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88"/>
          <p:cNvSpPr/>
          <p:nvPr/>
        </p:nvSpPr>
        <p:spPr>
          <a:xfrm>
            <a:off x="3462650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88"/>
          <p:cNvSpPr/>
          <p:nvPr/>
        </p:nvSpPr>
        <p:spPr>
          <a:xfrm>
            <a:off x="5054725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88"/>
          <p:cNvSpPr/>
          <p:nvPr/>
        </p:nvSpPr>
        <p:spPr>
          <a:xfrm>
            <a:off x="4258688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pic>
        <p:nvPicPr>
          <p:cNvPr id="864" name="Google Shape;86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725" y="0"/>
            <a:ext cx="40705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89"/>
          <p:cNvSpPr/>
          <p:nvPr/>
        </p:nvSpPr>
        <p:spPr>
          <a:xfrm>
            <a:off x="5054725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89"/>
          <p:cNvSpPr/>
          <p:nvPr/>
        </p:nvSpPr>
        <p:spPr>
          <a:xfrm>
            <a:off x="4258688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pic>
        <p:nvPicPr>
          <p:cNvPr id="872" name="Google Shape;87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725" y="0"/>
            <a:ext cx="407054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90"/>
          <p:cNvSpPr/>
          <p:nvPr/>
        </p:nvSpPr>
        <p:spPr>
          <a:xfrm>
            <a:off x="5054725" y="4504225"/>
            <a:ext cx="602100" cy="28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pic>
        <p:nvPicPr>
          <p:cNvPr id="879" name="Google Shape;87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725" y="0"/>
            <a:ext cx="407054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513" y="1"/>
            <a:ext cx="5047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/>
          <p:nvPr/>
        </p:nvSpPr>
        <p:spPr>
          <a:xfrm>
            <a:off x="4529400" y="27822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5624100" y="27822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4529400" y="345345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5562475" y="345345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6840400" y="27822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7895875" y="27822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6840400" y="345345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7895875" y="345345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529400" y="41247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5562475" y="41247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6840400" y="41247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7895875" y="41247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9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Data </a:t>
            </a:r>
            <a:br>
              <a:rPr lang="en"/>
            </a:br>
            <a:r>
              <a:rPr lang="en"/>
              <a:t>Distribution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Data Distribution</a:t>
            </a:r>
            <a:endParaRPr/>
          </a:p>
        </p:txBody>
      </p:sp>
      <p:pic>
        <p:nvPicPr>
          <p:cNvPr id="890" name="Google Shape;890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38" y="1157050"/>
            <a:ext cx="559092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91" name="Google Shape;891;p93"/>
          <p:cNvSpPr/>
          <p:nvPr/>
        </p:nvSpPr>
        <p:spPr>
          <a:xfrm>
            <a:off x="2159475" y="2931675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93"/>
          <p:cNvSpPr/>
          <p:nvPr/>
        </p:nvSpPr>
        <p:spPr>
          <a:xfrm>
            <a:off x="3502875" y="2931675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93"/>
          <p:cNvSpPr/>
          <p:nvPr/>
        </p:nvSpPr>
        <p:spPr>
          <a:xfrm>
            <a:off x="3502875" y="3563675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93"/>
          <p:cNvSpPr/>
          <p:nvPr/>
        </p:nvSpPr>
        <p:spPr>
          <a:xfrm>
            <a:off x="6006425" y="2931675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93"/>
          <p:cNvSpPr/>
          <p:nvPr/>
        </p:nvSpPr>
        <p:spPr>
          <a:xfrm>
            <a:off x="6006425" y="4418150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93"/>
          <p:cNvSpPr/>
          <p:nvPr/>
        </p:nvSpPr>
        <p:spPr>
          <a:xfrm>
            <a:off x="2278725" y="3887050"/>
            <a:ext cx="822900" cy="1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7" name="Google Shape;897;p93"/>
          <p:cNvSpPr/>
          <p:nvPr/>
        </p:nvSpPr>
        <p:spPr>
          <a:xfrm>
            <a:off x="4839275" y="3311175"/>
            <a:ext cx="822900" cy="1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93"/>
          <p:cNvSpPr/>
          <p:nvPr/>
        </p:nvSpPr>
        <p:spPr>
          <a:xfrm>
            <a:off x="6066125" y="3887050"/>
            <a:ext cx="822900" cy="1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Data Distribution</a:t>
            </a:r>
            <a:endParaRPr/>
          </a:p>
        </p:txBody>
      </p:sp>
      <p:pic>
        <p:nvPicPr>
          <p:cNvPr id="904" name="Google Shape;904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38" y="1157050"/>
            <a:ext cx="559092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94"/>
          <p:cNvSpPr/>
          <p:nvPr/>
        </p:nvSpPr>
        <p:spPr>
          <a:xfrm>
            <a:off x="3502875" y="2931675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6" name="Google Shape;906;p94"/>
          <p:cNvSpPr/>
          <p:nvPr/>
        </p:nvSpPr>
        <p:spPr>
          <a:xfrm>
            <a:off x="3502875" y="3563675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94"/>
          <p:cNvSpPr/>
          <p:nvPr/>
        </p:nvSpPr>
        <p:spPr>
          <a:xfrm>
            <a:off x="6006425" y="2931675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94"/>
          <p:cNvSpPr/>
          <p:nvPr/>
        </p:nvSpPr>
        <p:spPr>
          <a:xfrm>
            <a:off x="6006425" y="4418150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94"/>
          <p:cNvSpPr/>
          <p:nvPr/>
        </p:nvSpPr>
        <p:spPr>
          <a:xfrm>
            <a:off x="2278725" y="3887050"/>
            <a:ext cx="822900" cy="1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94"/>
          <p:cNvSpPr/>
          <p:nvPr/>
        </p:nvSpPr>
        <p:spPr>
          <a:xfrm>
            <a:off x="4839275" y="3311175"/>
            <a:ext cx="822900" cy="1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94"/>
          <p:cNvSpPr/>
          <p:nvPr/>
        </p:nvSpPr>
        <p:spPr>
          <a:xfrm>
            <a:off x="6066125" y="3887050"/>
            <a:ext cx="822900" cy="1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Data Distribution</a:t>
            </a:r>
            <a:endParaRPr/>
          </a:p>
        </p:txBody>
      </p:sp>
      <p:pic>
        <p:nvPicPr>
          <p:cNvPr id="917" name="Google Shape;917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38" y="1157050"/>
            <a:ext cx="559092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95"/>
          <p:cNvSpPr/>
          <p:nvPr/>
        </p:nvSpPr>
        <p:spPr>
          <a:xfrm>
            <a:off x="3502875" y="2931675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95"/>
          <p:cNvSpPr/>
          <p:nvPr/>
        </p:nvSpPr>
        <p:spPr>
          <a:xfrm>
            <a:off x="3502875" y="3563675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95"/>
          <p:cNvSpPr/>
          <p:nvPr/>
        </p:nvSpPr>
        <p:spPr>
          <a:xfrm>
            <a:off x="6006425" y="2931675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95"/>
          <p:cNvSpPr/>
          <p:nvPr/>
        </p:nvSpPr>
        <p:spPr>
          <a:xfrm>
            <a:off x="6006425" y="4418150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95"/>
          <p:cNvSpPr/>
          <p:nvPr/>
        </p:nvSpPr>
        <p:spPr>
          <a:xfrm>
            <a:off x="4839275" y="3311175"/>
            <a:ext cx="822900" cy="1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95"/>
          <p:cNvSpPr/>
          <p:nvPr/>
        </p:nvSpPr>
        <p:spPr>
          <a:xfrm>
            <a:off x="6066125" y="3887050"/>
            <a:ext cx="822900" cy="1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Data Distribution</a:t>
            </a:r>
            <a:endParaRPr/>
          </a:p>
        </p:txBody>
      </p:sp>
      <p:pic>
        <p:nvPicPr>
          <p:cNvPr id="929" name="Google Shape;92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38" y="1157050"/>
            <a:ext cx="559092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96"/>
          <p:cNvSpPr/>
          <p:nvPr/>
        </p:nvSpPr>
        <p:spPr>
          <a:xfrm>
            <a:off x="3502875" y="3563675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96"/>
          <p:cNvSpPr/>
          <p:nvPr/>
        </p:nvSpPr>
        <p:spPr>
          <a:xfrm>
            <a:off x="6006425" y="2931675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96"/>
          <p:cNvSpPr/>
          <p:nvPr/>
        </p:nvSpPr>
        <p:spPr>
          <a:xfrm>
            <a:off x="6006425" y="4418150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96"/>
          <p:cNvSpPr/>
          <p:nvPr/>
        </p:nvSpPr>
        <p:spPr>
          <a:xfrm>
            <a:off x="4839275" y="3311175"/>
            <a:ext cx="822900" cy="1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96"/>
          <p:cNvSpPr/>
          <p:nvPr/>
        </p:nvSpPr>
        <p:spPr>
          <a:xfrm>
            <a:off x="6066125" y="3887050"/>
            <a:ext cx="822900" cy="1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Data Distribution</a:t>
            </a:r>
            <a:endParaRPr/>
          </a:p>
        </p:txBody>
      </p:sp>
      <p:pic>
        <p:nvPicPr>
          <p:cNvPr id="940" name="Google Shape;94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38" y="1157050"/>
            <a:ext cx="559092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97"/>
          <p:cNvSpPr/>
          <p:nvPr/>
        </p:nvSpPr>
        <p:spPr>
          <a:xfrm>
            <a:off x="6006425" y="2931675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97"/>
          <p:cNvSpPr/>
          <p:nvPr/>
        </p:nvSpPr>
        <p:spPr>
          <a:xfrm>
            <a:off x="6006425" y="4418150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97"/>
          <p:cNvSpPr/>
          <p:nvPr/>
        </p:nvSpPr>
        <p:spPr>
          <a:xfrm>
            <a:off x="4839275" y="3311175"/>
            <a:ext cx="822900" cy="1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97"/>
          <p:cNvSpPr/>
          <p:nvPr/>
        </p:nvSpPr>
        <p:spPr>
          <a:xfrm>
            <a:off x="6066125" y="3887050"/>
            <a:ext cx="822900" cy="1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Data Distribution</a:t>
            </a:r>
            <a:endParaRPr/>
          </a:p>
        </p:txBody>
      </p:sp>
      <p:pic>
        <p:nvPicPr>
          <p:cNvPr id="950" name="Google Shape;950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38" y="1157050"/>
            <a:ext cx="559092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98"/>
          <p:cNvSpPr/>
          <p:nvPr/>
        </p:nvSpPr>
        <p:spPr>
          <a:xfrm>
            <a:off x="6006425" y="2931675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98"/>
          <p:cNvSpPr/>
          <p:nvPr/>
        </p:nvSpPr>
        <p:spPr>
          <a:xfrm>
            <a:off x="6006425" y="4418150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98"/>
          <p:cNvSpPr/>
          <p:nvPr/>
        </p:nvSpPr>
        <p:spPr>
          <a:xfrm>
            <a:off x="6066125" y="3887050"/>
            <a:ext cx="822900" cy="1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Data Distribution</a:t>
            </a:r>
            <a:endParaRPr/>
          </a:p>
        </p:txBody>
      </p:sp>
      <p:pic>
        <p:nvPicPr>
          <p:cNvPr id="959" name="Google Shape;959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38" y="1157050"/>
            <a:ext cx="559092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p99"/>
          <p:cNvSpPr/>
          <p:nvPr/>
        </p:nvSpPr>
        <p:spPr>
          <a:xfrm>
            <a:off x="6006425" y="4418150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99"/>
          <p:cNvSpPr/>
          <p:nvPr/>
        </p:nvSpPr>
        <p:spPr>
          <a:xfrm>
            <a:off x="6066125" y="3887050"/>
            <a:ext cx="822900" cy="18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Data Distribution</a:t>
            </a:r>
            <a:endParaRPr/>
          </a:p>
        </p:txBody>
      </p:sp>
      <p:pic>
        <p:nvPicPr>
          <p:cNvPr id="967" name="Google Shape;967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38" y="1157050"/>
            <a:ext cx="559092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100"/>
          <p:cNvSpPr/>
          <p:nvPr/>
        </p:nvSpPr>
        <p:spPr>
          <a:xfrm>
            <a:off x="6006425" y="4418150"/>
            <a:ext cx="942300" cy="37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1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Data Distribution</a:t>
            </a:r>
            <a:endParaRPr/>
          </a:p>
        </p:txBody>
      </p:sp>
      <p:pic>
        <p:nvPicPr>
          <p:cNvPr id="974" name="Google Shape;974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538" y="1157050"/>
            <a:ext cx="5590928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513" y="1"/>
            <a:ext cx="50474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5624100" y="27822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/>
          <p:nvPr/>
        </p:nvSpPr>
        <p:spPr>
          <a:xfrm>
            <a:off x="5562475" y="345345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6840400" y="27822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7895875" y="27822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6840400" y="345345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7895875" y="345345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5562475" y="41247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6840400" y="41247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7895875" y="4124700"/>
            <a:ext cx="798300" cy="22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10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Management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Management</a:t>
            </a:r>
            <a:endParaRPr/>
          </a:p>
        </p:txBody>
      </p:sp>
      <p:pic>
        <p:nvPicPr>
          <p:cNvPr id="985" name="Google Shape;985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838" y="1143950"/>
            <a:ext cx="552833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103"/>
          <p:cNvSpPr/>
          <p:nvPr/>
        </p:nvSpPr>
        <p:spPr>
          <a:xfrm>
            <a:off x="3481350" y="2578300"/>
            <a:ext cx="7722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03"/>
          <p:cNvSpPr/>
          <p:nvPr/>
        </p:nvSpPr>
        <p:spPr>
          <a:xfrm>
            <a:off x="3555225" y="3699200"/>
            <a:ext cx="7722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03"/>
          <p:cNvSpPr/>
          <p:nvPr/>
        </p:nvSpPr>
        <p:spPr>
          <a:xfrm>
            <a:off x="5513750" y="3759975"/>
            <a:ext cx="7722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03"/>
          <p:cNvSpPr/>
          <p:nvPr/>
        </p:nvSpPr>
        <p:spPr>
          <a:xfrm>
            <a:off x="4514425" y="2578300"/>
            <a:ext cx="7722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03"/>
          <p:cNvSpPr/>
          <p:nvPr/>
        </p:nvSpPr>
        <p:spPr>
          <a:xfrm>
            <a:off x="5452075" y="2578300"/>
            <a:ext cx="772200" cy="62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103"/>
          <p:cNvSpPr/>
          <p:nvPr/>
        </p:nvSpPr>
        <p:spPr>
          <a:xfrm>
            <a:off x="6389725" y="2502675"/>
            <a:ext cx="7722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Management</a:t>
            </a:r>
            <a:endParaRPr/>
          </a:p>
        </p:txBody>
      </p:sp>
      <p:pic>
        <p:nvPicPr>
          <p:cNvPr id="997" name="Google Shape;997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838" y="1143950"/>
            <a:ext cx="552833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104"/>
          <p:cNvSpPr/>
          <p:nvPr/>
        </p:nvSpPr>
        <p:spPr>
          <a:xfrm>
            <a:off x="3555225" y="3699200"/>
            <a:ext cx="7722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104"/>
          <p:cNvSpPr/>
          <p:nvPr/>
        </p:nvSpPr>
        <p:spPr>
          <a:xfrm>
            <a:off x="5513750" y="3759975"/>
            <a:ext cx="7722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104"/>
          <p:cNvSpPr/>
          <p:nvPr/>
        </p:nvSpPr>
        <p:spPr>
          <a:xfrm>
            <a:off x="4514425" y="2578300"/>
            <a:ext cx="7722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104"/>
          <p:cNvSpPr/>
          <p:nvPr/>
        </p:nvSpPr>
        <p:spPr>
          <a:xfrm>
            <a:off x="5452075" y="2578300"/>
            <a:ext cx="772200" cy="62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104"/>
          <p:cNvSpPr/>
          <p:nvPr/>
        </p:nvSpPr>
        <p:spPr>
          <a:xfrm>
            <a:off x="6389725" y="2502675"/>
            <a:ext cx="7722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Management</a:t>
            </a:r>
            <a:endParaRPr/>
          </a:p>
        </p:txBody>
      </p:sp>
      <p:pic>
        <p:nvPicPr>
          <p:cNvPr id="1008" name="Google Shape;1008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838" y="1143950"/>
            <a:ext cx="552833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105"/>
          <p:cNvSpPr/>
          <p:nvPr/>
        </p:nvSpPr>
        <p:spPr>
          <a:xfrm>
            <a:off x="3555225" y="3699200"/>
            <a:ext cx="7722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105"/>
          <p:cNvSpPr/>
          <p:nvPr/>
        </p:nvSpPr>
        <p:spPr>
          <a:xfrm>
            <a:off x="5513750" y="3759975"/>
            <a:ext cx="7722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105"/>
          <p:cNvSpPr/>
          <p:nvPr/>
        </p:nvSpPr>
        <p:spPr>
          <a:xfrm>
            <a:off x="5452075" y="2578300"/>
            <a:ext cx="772200" cy="62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105"/>
          <p:cNvSpPr/>
          <p:nvPr/>
        </p:nvSpPr>
        <p:spPr>
          <a:xfrm>
            <a:off x="6389725" y="2502675"/>
            <a:ext cx="7722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Management</a:t>
            </a:r>
            <a:endParaRPr/>
          </a:p>
        </p:txBody>
      </p:sp>
      <p:pic>
        <p:nvPicPr>
          <p:cNvPr id="1018" name="Google Shape;1018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838" y="1143950"/>
            <a:ext cx="552833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106"/>
          <p:cNvSpPr/>
          <p:nvPr/>
        </p:nvSpPr>
        <p:spPr>
          <a:xfrm>
            <a:off x="5513750" y="3759975"/>
            <a:ext cx="7722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106"/>
          <p:cNvSpPr/>
          <p:nvPr/>
        </p:nvSpPr>
        <p:spPr>
          <a:xfrm>
            <a:off x="5452075" y="2578300"/>
            <a:ext cx="772200" cy="62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06"/>
          <p:cNvSpPr/>
          <p:nvPr/>
        </p:nvSpPr>
        <p:spPr>
          <a:xfrm>
            <a:off x="6389725" y="2502675"/>
            <a:ext cx="7722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Management</a:t>
            </a:r>
            <a:endParaRPr/>
          </a:p>
        </p:txBody>
      </p:sp>
      <p:pic>
        <p:nvPicPr>
          <p:cNvPr id="1027" name="Google Shape;1027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838" y="1143950"/>
            <a:ext cx="552833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1028;p107"/>
          <p:cNvSpPr/>
          <p:nvPr/>
        </p:nvSpPr>
        <p:spPr>
          <a:xfrm>
            <a:off x="5513750" y="3759975"/>
            <a:ext cx="7722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07"/>
          <p:cNvSpPr/>
          <p:nvPr/>
        </p:nvSpPr>
        <p:spPr>
          <a:xfrm>
            <a:off x="6389725" y="2502675"/>
            <a:ext cx="7722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Management</a:t>
            </a:r>
            <a:endParaRPr/>
          </a:p>
        </p:txBody>
      </p:sp>
      <p:pic>
        <p:nvPicPr>
          <p:cNvPr id="1035" name="Google Shape;1035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838" y="1143950"/>
            <a:ext cx="552833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108"/>
          <p:cNvSpPr/>
          <p:nvPr/>
        </p:nvSpPr>
        <p:spPr>
          <a:xfrm>
            <a:off x="5513750" y="3759975"/>
            <a:ext cx="772200" cy="4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 Management</a:t>
            </a:r>
            <a:endParaRPr/>
          </a:p>
        </p:txBody>
      </p:sp>
      <p:pic>
        <p:nvPicPr>
          <p:cNvPr id="1042" name="Google Shape;1042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838" y="1143950"/>
            <a:ext cx="552833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1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Management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Google Shape;1052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000" y="309450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1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3100" y="2494500"/>
            <a:ext cx="2247900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5" name="Google Shape;1055;p1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3750" y="217825"/>
            <a:ext cx="2072525" cy="20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1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4650" y="2664675"/>
            <a:ext cx="2038500" cy="2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111"/>
          <p:cNvSpPr txBox="1"/>
          <p:nvPr/>
        </p:nvSpPr>
        <p:spPr>
          <a:xfrm>
            <a:off x="573300" y="2494500"/>
            <a:ext cx="15966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 engine</a:t>
            </a:r>
            <a:endParaRPr/>
          </a:p>
        </p:txBody>
      </p:sp>
      <p:sp>
        <p:nvSpPr>
          <p:cNvPr id="1058" name="Google Shape;1058;p111"/>
          <p:cNvSpPr txBox="1"/>
          <p:nvPr/>
        </p:nvSpPr>
        <p:spPr>
          <a:xfrm>
            <a:off x="3988888" y="2290350"/>
            <a:ext cx="15966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Datastore</a:t>
            </a:r>
            <a:endParaRPr/>
          </a:p>
        </p:txBody>
      </p:sp>
      <p:sp>
        <p:nvSpPr>
          <p:cNvPr id="1059" name="Google Shape;1059;p111"/>
          <p:cNvSpPr txBox="1"/>
          <p:nvPr/>
        </p:nvSpPr>
        <p:spPr>
          <a:xfrm>
            <a:off x="6686800" y="2590800"/>
            <a:ext cx="15966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1060" name="Google Shape;1060;p111"/>
          <p:cNvSpPr txBox="1"/>
          <p:nvPr/>
        </p:nvSpPr>
        <p:spPr>
          <a:xfrm>
            <a:off x="4836550" y="4546075"/>
            <a:ext cx="15966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Table</a:t>
            </a:r>
            <a:endParaRPr/>
          </a:p>
        </p:txBody>
      </p:sp>
      <p:sp>
        <p:nvSpPr>
          <p:cNvPr id="1061" name="Google Shape;1061;p111"/>
          <p:cNvSpPr txBox="1"/>
          <p:nvPr/>
        </p:nvSpPr>
        <p:spPr>
          <a:xfrm>
            <a:off x="2218750" y="4623150"/>
            <a:ext cx="15966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