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553055f29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553055f29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53055f29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53055f29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53055f29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53055f29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53055f29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53055f29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53055f29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53055f29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53055f29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553055f29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553055f29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553055f29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53055f29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53055f29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553055f29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553055f29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553055f29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553055f29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553055f29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553055f2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53055f29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53055f2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53055f29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53055f29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53055f29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53055f29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53055f29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53055f29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53055f29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53055f29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53055f29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53055f29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553055f29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553055f29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22740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/>
              <a:t>Firebase</a:t>
            </a:r>
            <a:endParaRPr b="1" sz="51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0" y="1291825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Database</a:t>
            </a:r>
            <a:endParaRPr b="1" sz="50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981675" y="1225225"/>
            <a:ext cx="785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Cloud hosted storage 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 is stored as JSON 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Realtime synchronization</a:t>
            </a:r>
            <a:endParaRPr sz="2100"/>
          </a:p>
          <a:p>
            <a:pPr indent="-336550" lvl="1" marL="914400" rtl="0" algn="l">
              <a:spcBef>
                <a:spcPts val="1000"/>
              </a:spcBef>
              <a:spcAft>
                <a:spcPts val="1000"/>
              </a:spcAft>
              <a:buSzPts val="1700"/>
              <a:buChar char="○"/>
            </a:pPr>
            <a:r>
              <a:rPr lang="en" sz="1700"/>
              <a:t>Automatic updates Offline support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Database - Retrieve </a:t>
            </a:r>
            <a:endParaRPr b="1" sz="5000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981675" y="1225225"/>
            <a:ext cx="785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Asynchronous listening to events :</a:t>
            </a:r>
            <a:endParaRPr sz="2100"/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value</a:t>
            </a:r>
            <a:endParaRPr sz="2100"/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child_added</a:t>
            </a:r>
            <a:endParaRPr sz="2100"/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child_changed</a:t>
            </a:r>
            <a:endParaRPr sz="2100"/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child_removed</a:t>
            </a:r>
            <a:endParaRPr sz="2100"/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/>
              <a:t>child_moved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Database - Retrieve </a:t>
            </a:r>
            <a:endParaRPr b="1" sz="500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981675" y="1225225"/>
            <a:ext cx="785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Asynchronous listening to events :</a:t>
            </a:r>
            <a:endParaRPr sz="2100"/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value</a:t>
            </a:r>
            <a:endParaRPr sz="2100"/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child_added</a:t>
            </a:r>
            <a:endParaRPr sz="2100"/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child_changed</a:t>
            </a:r>
            <a:endParaRPr sz="2100"/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child_removed</a:t>
            </a:r>
            <a:endParaRPr sz="2100"/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/>
              <a:t>child_moved</a:t>
            </a:r>
            <a:endParaRPr sz="21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975" y="2183350"/>
            <a:ext cx="4692399" cy="14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Database - Sort, Filter</a:t>
            </a:r>
            <a:endParaRPr b="1" sz="5000"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430975"/>
            <a:ext cx="65913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Database - Save</a:t>
            </a:r>
            <a:endParaRPr b="1" sz="50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981675" y="1530025"/>
            <a:ext cx="785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Methods :</a:t>
            </a:r>
            <a:endParaRPr sz="2100"/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set()</a:t>
            </a:r>
            <a:endParaRPr sz="2100"/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push()</a:t>
            </a:r>
            <a:endParaRPr sz="2100"/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update()</a:t>
            </a:r>
            <a:endParaRPr sz="2100"/>
          </a:p>
          <a:p>
            <a:pPr indent="-3619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/>
              <a:t>transaction()</a:t>
            </a:r>
            <a:endParaRPr sz="210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850" y="1664875"/>
            <a:ext cx="5346250" cy="12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Rules</a:t>
            </a:r>
            <a:endParaRPr b="1" sz="5000"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981675" y="1530025"/>
            <a:ext cx="785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Read and write access to db/storage </a:t>
            </a:r>
            <a:endParaRPr sz="2100"/>
          </a:p>
          <a:p>
            <a:pPr indent="-3619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How data are structured</a:t>
            </a:r>
            <a:endParaRPr sz="2100"/>
          </a:p>
          <a:p>
            <a:pPr indent="-3619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What indexes exist</a:t>
            </a:r>
            <a:endParaRPr sz="2100"/>
          </a:p>
          <a:p>
            <a:pPr indent="-3619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From Firebase console</a:t>
            </a:r>
            <a:endParaRPr sz="21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Storage</a:t>
            </a:r>
            <a:endParaRPr b="1" sz="5000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981675" y="1530025"/>
            <a:ext cx="785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Backed by Google Cloud Storage</a:t>
            </a:r>
            <a:endParaRPr sz="2100"/>
          </a:p>
          <a:p>
            <a:pPr indent="-3619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Files stored in Firebase storage buck</a:t>
            </a:r>
            <a:endParaRPr sz="21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Cloud Messaging</a:t>
            </a:r>
            <a:endParaRPr b="1" sz="5000"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981675" y="1530025"/>
            <a:ext cx="785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For Chrome and Chrome apps/extensions</a:t>
            </a:r>
            <a:endParaRPr sz="21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Hosting</a:t>
            </a:r>
            <a:endParaRPr b="1" sz="5000"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981675" y="1530025"/>
            <a:ext cx="785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Static hosting for web apps </a:t>
            </a:r>
            <a:r>
              <a:rPr lang="en" sz="2100" u="sng"/>
              <a:t>firebaseapp.com</a:t>
            </a:r>
            <a:r>
              <a:rPr lang="en" sz="2100"/>
              <a:t> subdomain Firebase CLI needed</a:t>
            </a:r>
            <a:endParaRPr sz="21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 	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$ firebase init</a:t>
            </a:r>
            <a:br>
              <a:rPr b="1" lang="en" sz="3000">
                <a:latin typeface="Arial"/>
                <a:ea typeface="Arial"/>
                <a:cs typeface="Arial"/>
                <a:sym typeface="Arial"/>
              </a:rPr>
            </a:br>
            <a:r>
              <a:rPr b="1" lang="en" sz="3000">
                <a:latin typeface="Arial"/>
                <a:ea typeface="Arial"/>
                <a:cs typeface="Arial"/>
                <a:sym typeface="Arial"/>
              </a:rPr>
              <a:t>$ firebase deploy</a:t>
            </a:r>
            <a:br>
              <a:rPr b="1" lang="en" sz="3000">
                <a:latin typeface="Arial"/>
                <a:ea typeface="Arial"/>
                <a:cs typeface="Arial"/>
                <a:sym typeface="Arial"/>
              </a:rPr>
            </a:b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700" y="1530288"/>
            <a:ext cx="6432600" cy="20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to</a:t>
            </a:r>
            <a:endParaRPr b="1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Login to Firebase console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Create a new project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Copy the code to your project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4. Use Firebase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Firebase Tools</a:t>
            </a:r>
            <a:endParaRPr b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937575" y="1225225"/>
            <a:ext cx="7894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/>
              <a:t>$ npm install -g firebase-tools </a:t>
            </a:r>
            <a:endParaRPr b="1"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/>
              <a:t>$ firebase login </a:t>
            </a:r>
            <a:endParaRPr b="1"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/>
              <a:t>$ firebase serve </a:t>
            </a:r>
            <a:endParaRPr b="1"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773700" y="29530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Firebase For the Web</a:t>
            </a:r>
            <a:endParaRPr b="1"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91422" t="51501"/>
          <a:stretch/>
        </p:blipFill>
        <p:spPr>
          <a:xfrm>
            <a:off x="2688850" y="3042331"/>
            <a:ext cx="937084" cy="1754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66759" l="69926" r="22586" t="0"/>
          <a:stretch/>
        </p:blipFill>
        <p:spPr>
          <a:xfrm>
            <a:off x="6754356" y="1398857"/>
            <a:ext cx="818022" cy="1202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66761" l="34791" r="56631" t="10805"/>
          <a:stretch/>
        </p:blipFill>
        <p:spPr>
          <a:xfrm>
            <a:off x="4103450" y="1789787"/>
            <a:ext cx="937101" cy="81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66760" l="0" r="91422" t="0"/>
          <a:stretch/>
        </p:blipFill>
        <p:spPr>
          <a:xfrm>
            <a:off x="1303319" y="1398857"/>
            <a:ext cx="937084" cy="1202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9799" l="36018" r="57118" t="53729"/>
          <a:stretch/>
        </p:blipFill>
        <p:spPr>
          <a:xfrm>
            <a:off x="5543985" y="3120288"/>
            <a:ext cx="749854" cy="13193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922325" y="2348425"/>
            <a:ext cx="20058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Cloud Messaging</a:t>
            </a:r>
            <a:endParaRPr b="1" sz="2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791875" y="2348425"/>
            <a:ext cx="20058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Authentication</a:t>
            </a:r>
            <a:endParaRPr b="1" sz="2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288288" y="2348425"/>
            <a:ext cx="20058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Realtime Database</a:t>
            </a:r>
            <a:endParaRPr b="1" sz="2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443425" y="4000925"/>
            <a:ext cx="20058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Hosting</a:t>
            </a:r>
            <a:endParaRPr b="1" sz="2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683875" y="4000925"/>
            <a:ext cx="20058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Storage</a:t>
            </a:r>
            <a:endParaRPr b="1" sz="2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884425"/>
            <a:ext cx="8520600" cy="3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or</a:t>
            </a:r>
            <a:endParaRPr b="1" sz="2900">
              <a:solidFill>
                <a:srgbClr val="434343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550" y="501325"/>
            <a:ext cx="6542901" cy="8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900" y="2571750"/>
            <a:ext cx="69342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00" y="738000"/>
            <a:ext cx="70866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Auth</a:t>
            </a:r>
            <a:endParaRPr b="1" sz="50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981675" y="1225225"/>
            <a:ext cx="785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Email/Password 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Provider</a:t>
            </a:r>
            <a:r>
              <a:rPr lang="en" sz="1900"/>
              <a:t>s</a:t>
            </a:r>
            <a:endParaRPr sz="19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Google, Facebook, Twitter, Github</a:t>
            </a:r>
            <a:endParaRPr sz="15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Anonymous 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Custom auth system integration 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en" sz="1900"/>
              <a:t>Needs to be enabled in Firebase console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Auth</a:t>
            </a:r>
            <a:endParaRPr b="1" sz="50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75" y="1458925"/>
            <a:ext cx="7105450" cy="19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625" y="3633650"/>
            <a:ext cx="4984749" cy="7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Auth</a:t>
            </a:r>
            <a:endParaRPr b="1" sz="50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813" y="1259550"/>
            <a:ext cx="6344375" cy="19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825" y="3315275"/>
            <a:ext cx="6344374" cy="119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