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5882dc45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5882dc45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5882dc45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5882dc45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5882dc45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5882dc45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5882dc45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5882dc45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882dc45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882dc45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5882dc45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5882dc45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5882dc451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5882dc45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5882dc45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5882dc45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5882dc45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5882dc45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5882dc451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5882dc451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5882dc45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5882dc45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5882dc451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5882dc45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5882dc451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5882dc451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5882dc45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5882dc45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5882dc45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5882dc45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5882dc45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5882dc45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5882dc45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5882dc45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882dc45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882dc45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5882dc45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5882dc45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5882dc45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5882dc45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5882dc45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5882dc45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Altotech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command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200" y="1152475"/>
            <a:ext cx="5795602" cy="374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command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450" y="1091350"/>
            <a:ext cx="6957099" cy="37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command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88" y="1081250"/>
            <a:ext cx="7492825" cy="39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command: Strings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525" y="1017725"/>
            <a:ext cx="5331907" cy="39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command: Lists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238" y="958000"/>
            <a:ext cx="7119525" cy="42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command: Hashes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857250"/>
            <a:ext cx="81534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command: Sets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717550"/>
            <a:ext cx="8001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command: Sorted sets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8625"/>
            <a:ext cx="9143999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vs SQL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241" y="445250"/>
            <a:ext cx="632831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vs SQL: Create Items’ table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825" y="902100"/>
            <a:ext cx="4838350" cy="424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is an open source (BSD licensed), in-memory data structure store, used as a database, cache and message broker.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supports various data structures such as Strings, Hashes, Lists, Sets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463" y="2704500"/>
            <a:ext cx="6547074" cy="21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vs SQL: Insert item into tables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9295"/>
            <a:ext cx="9144001" cy="5022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vs SQL: Insert item into tables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5324"/>
            <a:ext cx="9144003" cy="2812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vs SQL: Insert item into tables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5351"/>
            <a:ext cx="9144003" cy="233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Key: Value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32060" r="0" t="0"/>
          <a:stretch/>
        </p:blipFill>
        <p:spPr>
          <a:xfrm>
            <a:off x="1954550" y="1820513"/>
            <a:ext cx="5439950" cy="20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81"/>
            <a:ext cx="9144001" cy="379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Persistence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201" cy="3817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Security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650" y="1152475"/>
            <a:ext cx="7360142" cy="373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838" y="543350"/>
            <a:ext cx="6476326" cy="428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Started with redis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http://try.redis.io/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command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900" y="1124975"/>
            <a:ext cx="6540199" cy="347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