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4857ab3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4857ab3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4857ab3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4857ab3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4857ab3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4857ab3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4857ab39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4857ab39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4857ab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4857ab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4857ab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4857ab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4857ab3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4857ab3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4857ab3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4857ab3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4857ab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4857ab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4857ab3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4857ab3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Fundamental of Software Architecture Design and Development</a:t>
            </a:r>
            <a:endParaRPr sz="3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7: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963665 กฤศวัฒน์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961048 ณัฐนนท์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8: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965598 วริศ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965591 ธนพร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https://docs.google.com/spreadsheets/d/1w1AvJVI85iorbQ88qaajdDF2B7Z0QUJhyY4TARZpgT8/edit?usp=sharing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4700" y="334625"/>
            <a:ext cx="85146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Each team submit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>
                <a:solidFill>
                  <a:srgbClr val="FFFFFF"/>
                </a:solidFill>
              </a:rPr>
              <a:t>Problem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>
                <a:solidFill>
                  <a:srgbClr val="FFFFFF"/>
                </a:solidFill>
              </a:rPr>
              <a:t>Solution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>
                <a:solidFill>
                  <a:srgbClr val="FFFFFF"/>
                </a:solidFill>
              </a:rPr>
              <a:t>Proposed Software Architect </a:t>
            </a:r>
            <a:endParaRPr sz="3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DL 25/11/2018 4:30 pm </a:t>
            </a:r>
            <a:endParaRPr sz="3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Example https://sidtechtalent.devpost.com/submissions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965613 นิรัช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965619 ธนวัฒน์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963380 วัชรา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จอง</a:t>
            </a:r>
            <a:r>
              <a:rPr lang="en"/>
              <a:t>ห</a:t>
            </a:r>
            <a:r>
              <a:rPr b="1" lang="en">
                <a:solidFill>
                  <a:srgbClr val="FF0000"/>
                </a:solidFill>
              </a:rPr>
              <a:t> ้</a:t>
            </a:r>
            <a:r>
              <a:rPr lang="en"/>
              <a:t>อ</a:t>
            </a:r>
            <a:r>
              <a:rPr lang="en"/>
              <a:t>ง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965205 สถาพร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965447 กฤษดา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963603 ชมชนก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963656 เจตวัฒน์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965218 ชยพล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965447 กฤษดา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963643 ศุภณัฐ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963167 พฤกษ์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963359 อนิวรรตน์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965474 กฤธนาท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963479 สุวิชา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5: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961109 อนันตโชค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961108 บุญชริศ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961057 ภานพ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961095 ไปชนะ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6: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963657 วิทวัส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963659 รัชตพร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