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roduction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s5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arket6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works7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treams8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ompetitor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"Team Bahug Taler"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2381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What is the Problem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47625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Our Solution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47625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200" u="none">
                <a:solidFill>
                  <a:srgbClr val="00000"/>
                </a:solidFill>
                <a:latin typeface="Calibri"/>
              </a:rPr>
              <a:t>""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The Market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762000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Channels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7620000" y="2857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FFFFFF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4800" u="none">
                <a:solidFill>
                  <a:srgbClr val="FFFFFF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1432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How to make money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857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Revenue Streams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7620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Competitors Analysist: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571500" y="762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2017-02-26T09:06:56+01:00</dcterms:created>
  <dcterms:modified xsi:type="dcterms:W3CDTF">2017-02-26T09:06:56+01:00</dcterms:modified>
  <dc:title>Untitled Presentation</dc:title>
  <dc:description/>
  <dc:subject/>
  <cp:keywords/>
  <cp:category/>
</cp:coreProperties>
</file>