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team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s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s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"Team Bahug Taler"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PitchItup - A pitch deck nindot generatoraa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0" y="0"/>
            <a:ext cx="0" cy="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</a:p>
        </p:txBody>
      </p:sp>
      <p:sp>
        <p:nvSpPr>
          <p:cNvPr id="3" name=""/>
          <p:cNvSpPr txBox="1"/>
          <p:nvPr/>
        </p:nvSpPr>
        <p:spPr>
          <a:xfrm rot="0">
            <a:off x="5810250" y="1905000"/>
            <a:ext cx="5238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Having hard time 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 dakog ulok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3810000"/>
            <a:ext cx="8096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000" u="none">
                <a:solidFill>
                  <a:srgbClr val="00000"/>
                </a:solidFill>
                <a:latin typeface="Calibri"/>
              </a:rPr>
              <a:t>"PitchItup"</a:t>
            </a:r>
            <a:br/>
            <a:r>
              <a:rPr b="false" i="false" strike="noStrike" sz="2600" u="none">
                <a:solidFill>
                  <a:srgbClr val="00000"/>
                </a:solidFill>
                <a:latin typeface="Calibri"/>
              </a:rPr>
              <a:t>PitchItup - A pitch deck nindot generatoraa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agagaga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asd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2017-02-25T17:55:51+01:00</dcterms:created>
  <dcterms:modified xsi:type="dcterms:W3CDTF">2017-02-25T17:55:51+01:00</dcterms:modified>
  <dc:title>Untitled Presentation</dc:title>
  <dc:description/>
  <dc:subject/>
  <cp:keywords/>
  <cp:category/>
</cp:coreProperties>
</file>