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Lablab-An autogenerated nga lablab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sbcibsciqka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"Lablab-An autogenerated nga lablab"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Lablab-An autogenerated nga lablab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lablab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asdjkh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value proposition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revenue streams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2017-02-22T16:16:01+01:00</dcterms:created>
  <dcterms:modified xsi:type="dcterms:W3CDTF">2017-02-22T16:16:01+01:00</dcterms:modified>
  <dc:title>Untitled Presentation</dc:title>
  <dc:description/>
  <dc:subject/>
  <cp:keywords/>
  <cp:category/>
</cp:coreProperties>
</file>