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eg"/>
  <Default Extension="gif" ContentType="image/gif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realdolmen_bg1.jpg"/>
 <Relationship Id="rId3" Type="http://schemas.openxmlformats.org/officeDocument/2006/relationships/image" Target="../media/phppowerpoint_logo2.gif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realdolmen_bg3.jpg"/>
 <Relationship Id="rId3" Type="http://schemas.openxmlformats.org/officeDocument/2006/relationships/image" Target="../media/phppowerpoint_logo4.gif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realdolmen_bg5.jpg"/>
 <Relationship Id="rId3" Type="http://schemas.openxmlformats.org/officeDocument/2006/relationships/image" Target="../media/phppowerpoint_logo6.gif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realdolmen_bg7.jpg"/>
 <Relationship Id="rId3" Type="http://schemas.openxmlformats.org/officeDocument/2006/relationships/image" Target="../media/phppowerpoint_logo8.gif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realdolmen_bg9.jpg"/>
 <Relationship Id="rId3" Type="http://schemas.openxmlformats.org/officeDocument/2006/relationships/image" Target="../media/phppowerpoint_logo10.gif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6381750"/>
            <a:ext cx="2609850" cy="3810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95250" y="381000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FFFFFF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FFFFFF"/>
                </a:solidFill>
                <a:latin typeface="Calibri"/>
              </a:rPr>
              <a:t>PitchItup - A pitch deck nindot generator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6381750"/>
            <a:ext cx="2609850" cy="3810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952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FFFFFF"/>
                </a:solidFill>
                <a:latin typeface="Calibri"/>
              </a:rPr>
              <a:t>What is the Problem ?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95250" y="952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- Having hard time </a:t>
            </a:r>
            <a:br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-  dakog ulok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6381750"/>
            <a:ext cx="2609850" cy="3810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952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FFFFFF"/>
                </a:solidFill>
                <a:latin typeface="Calibri"/>
              </a:rPr>
              <a:t>Our Solution 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95250" y="952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4200" u="none">
                <a:solidFill>
                  <a:srgbClr val="FFFFFF"/>
                </a:solidFill>
                <a:latin typeface="Calibri"/>
              </a:rPr>
              <a:t>PitchItup </a:t>
            </a:r>
            <a:br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- PitchItup - A pitch deck nindot generator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6381750"/>
            <a:ext cx="2609850" cy="3810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952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FFFFFF"/>
                </a:solidFill>
                <a:latin typeface="Calibri"/>
              </a:rPr>
              <a:t>Need more info?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95250" y="952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Check the project site on CodePlex:</a:t>
            </a:r>
            <a:br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    http://phppowerpoint.codeplex.com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6381750"/>
            <a:ext cx="2609850" cy="381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2017-02-22T06:22:56+01:00</dcterms:created>
  <dcterms:modified xsi:type="dcterms:W3CDTF">2017-02-22T06:22:56+01:00</dcterms:modified>
  <dc:title>Untitled Presentation</dc:title>
  <dc:description/>
  <dc:subject/>
  <cp:keywords/>
  <cp:category/>
</cp:coreProperties>
</file>