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Having hard time 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200" u="none">
                <a:solidFill>
                  <a:srgbClr val="00000"/>
                </a:solidFill>
                <a:latin typeface="Calibri"/>
              </a:rPr>
              <a:t>PitchItup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Check the project site on CodePlex: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    http://phppowerpoint.codeplex.com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2017-02-22T06:50:39+01:00</dcterms:created>
  <dcterms:modified xsi:type="dcterms:W3CDTF">2017-02-22T06:50:39+01:00</dcterms:modified>
  <dc:title>Untitled Presentation</dc:title>
  <dc:description/>
  <dc:subject/>
  <cp:keywords/>
  <cp:category/>
</cp:coreProperties>
</file>