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3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2007 PPTX Test Document</dc:title>
  <dc:subject>Office 2007 PPTX Test Document</dc:subject>
  <dc:creator>Maarten Balliauw</dc:creator>
  <cp:keywords>office 2007 openxml php</cp:keywords>
  <dc:description>Test document for Office 2007 PPTX, generated using PHP classes.</dc:description>
  <cp:lastModifiedBy>jLKisni Lopez</cp:lastModifiedBy>
  <cp:revision>1</cp:revision>
  <dcterms:created xsi:type="dcterms:W3CDTF">2017-02-01T08:18:58Z</dcterms:created>
  <dcterms:modified xsi:type="dcterms:W3CDTF">2017-02-15T15:22:25Z</dcterms:modified>
  <cp:category>Test result file</cp:category>
</cp:coreProperties>
</file>