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Instagram - a photo sharing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hard to share pictures online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"Instagram"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Instagram - a photo sharing 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share, like, view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view photos, instant messaging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instagram.com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can share online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Advertisements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facebook, weChat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2017-03-03T02:17:02+01:00</dcterms:created>
  <dcterms:modified xsi:type="dcterms:W3CDTF">2017-03-03T02:17:02+01:00</dcterms:modified>
  <dc:title>Untitled Presentation</dc:title>
  <dc:description/>
  <dc:subject/>
  <cp:keywords/>
  <cp:category/>
</cp:coreProperties>
</file>