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 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having hard time finding templates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Befmwkniwjk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ijbwyuvew7beuh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gybgbhj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iubg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buuhjbh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jbwuvwuevhkjwev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2017-02-23T14:47:46+01:00</dcterms:created>
  <dcterms:modified xsi:type="dcterms:W3CDTF">2017-02-23T14:47:46+01:00</dcterms:modified>
  <dc:title>Untitled Presentation</dc:title>
  <dc:description/>
  <dc:subject/>
  <cp:keywords/>
  <cp:category/>
</cp:coreProperties>
</file>