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png" ContentType="image/pn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team1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ackground2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problems3.pn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solutions4.pn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enefit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3333750" y="4095750"/>
            <a:ext cx="5715000" cy="285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7200" u="none">
                <a:solidFill>
                  <a:srgbClr val="00000"/>
                </a:solidFill>
                <a:latin typeface="Calibri"/>
              </a:rPr>
              <a:t>"Itghurls"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1524000" y="2381250"/>
            <a:ext cx="5715000" cy="285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6000" u="none">
                <a:solidFill>
                  <a:srgbClr val="00000"/>
                </a:solidFill>
                <a:latin typeface="Calibri"/>
              </a:rPr>
              <a:t>Introduction to</a:t>
            </a:r>
            <a:br/>
            <a:r>
              <a:rPr b="true" i="false" strike="noStrike" sz="3800" u="none">
                <a:solidFill>
                  <a:srgbClr val="00000"/>
                </a:solidFill>
                <a:latin typeface="Calibri"/>
              </a:rPr>
              <a:t>PitchItup - a platform as a service for startup pitch deck.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0" y="0"/>
            <a:ext cx="0" cy="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</a:p>
        </p:txBody>
      </p:sp>
      <p:sp>
        <p:nvSpPr>
          <p:cNvPr id="3" name=""/>
          <p:cNvSpPr txBox="1"/>
          <p:nvPr/>
        </p:nvSpPr>
        <p:spPr>
          <a:xfrm rot="0">
            <a:off x="5810250" y="1905000"/>
            <a:ext cx="52387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500" u="none">
                <a:solidFill>
                  <a:srgbClr val="00000"/>
                </a:solidFill>
                <a:latin typeface="Calibri"/>
              </a:rPr>
              <a:t>- Having hard time creating pitch deck</a:t>
            </a:r>
            <a:br/>
            <a:r>
              <a:rPr b="false" i="false" strike="noStrike" sz="2500" u="none">
                <a:solidFill>
                  <a:srgbClr val="00000"/>
                </a:solidFill>
                <a:latin typeface="Calibri"/>
              </a:rPr>
              <a:t>-  having hard time finding templates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0" y="3810000"/>
            <a:ext cx="8096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000" u="none">
                <a:solidFill>
                  <a:srgbClr val="00000"/>
                </a:solidFill>
                <a:latin typeface="Calibri"/>
              </a:rPr>
              <a:t>"PitchItup"</a:t>
            </a:r>
            <a:br/>
            <a:r>
              <a:rPr b="false" i="false" strike="noStrike" sz="2600" u="none">
                <a:solidFill>
                  <a:srgbClr val="00000"/>
                </a:solidFill>
                <a:latin typeface="Calibri"/>
              </a:rPr>
              <a:t>PitchItup - a platform as a service for startup pitch deck.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36195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Benefits :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285750" y="428625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- Befmwkniwjk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6667500" y="36195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Features :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6667500" y="428625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- ijbwyuvew7beuh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5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2017-02-23T15:02:33+01:00</dcterms:created>
  <dcterms:modified xsi:type="dcterms:W3CDTF">2017-02-23T15:02:33+01:00</dcterms:modified>
  <dc:title>Untitled Presentation</dc:title>
  <dc:description/>
  <dc:subject/>
  <cp:keywords/>
  <cp:category/>
</cp:coreProperties>
</file>