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"Team Bahug Taler"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PitchItup - A pitch deck nindot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Having hard time 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 dakog ulok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"PitchItup"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PitchItup - A pitch deck nindot generator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Benefits hehe 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Benefits hehe 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Features hehe 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Features hehe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Channels hehe </a:t>
            </a:r>
            <a:br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Channels hehe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BMC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Channels hehe </a:t>
            </a:r>
            <a:br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Channels hehe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2017-02-22T10:56:54+01:00</dcterms:created>
  <dcterms:modified xsi:type="dcterms:W3CDTF">2017-02-22T10:56:54+01:00</dcterms:modified>
  <dc:title>Untitled Presentation</dc:title>
  <dc:description/>
  <dc:subject/>
  <cp:keywords/>
  <cp:category/>
</cp:coreProperties>
</file>