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704" r:id="rId2"/>
    <p:sldId id="705" r:id="rId3"/>
    <p:sldId id="706" r:id="rId4"/>
    <p:sldId id="707" r:id="rId5"/>
    <p:sldId id="712" r:id="rId6"/>
    <p:sldId id="711" r:id="rId7"/>
    <p:sldId id="710" r:id="rId8"/>
    <p:sldId id="709" r:id="rId9"/>
    <p:sldId id="676" r:id="rId10"/>
    <p:sldId id="713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5150749-0228-4956-B606-9A71A7B24D2D}">
          <p14:sldIdLst/>
        </p14:section>
        <p14:section name="data wrangling" id="{93A9C406-F557-4F3A-A9CF-97894A9C4E5C}">
          <p14:sldIdLst/>
        </p14:section>
        <p14:section name="Exploratory Data Analysis" id="{46DD859C-EFBE-4B04-9807-DBBB2D71685E}">
          <p14:sldIdLst>
            <p14:sldId id="704"/>
            <p14:sldId id="705"/>
            <p14:sldId id="706"/>
            <p14:sldId id="707"/>
            <p14:sldId id="712"/>
            <p14:sldId id="711"/>
            <p14:sldId id="710"/>
            <p14:sldId id="709"/>
            <p14:sldId id="676"/>
            <p14:sldId id="713"/>
          </p14:sldIdLst>
        </p14:section>
        <p14:section name="Formal Analysis" id="{687A8FD7-4365-45D3-8060-31A70A72662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A2"/>
    <a:srgbClr val="FF9900"/>
    <a:srgbClr val="00A0E9"/>
    <a:srgbClr val="173191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97EB8-BBA7-124A-BC91-11E94CBC0DEE}" v="423" dt="2024-03-16T03:43:01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20" d="100"/>
          <a:sy n="120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i Wang (student)" userId="e0257e00-4b45-4f3f-b529-6cd2340caa2d" providerId="ADAL" clId="{80A97EB8-BBA7-124A-BC91-11E94CBC0DEE}"/>
    <pc:docChg chg="undo custSel addSld delSld modSld sldOrd modSection">
      <pc:chgData name="Manni Wang (student)" userId="e0257e00-4b45-4f3f-b529-6cd2340caa2d" providerId="ADAL" clId="{80A97EB8-BBA7-124A-BC91-11E94CBC0DEE}" dt="2024-03-16T03:44:30.095" v="1155" actId="2711"/>
      <pc:docMkLst>
        <pc:docMk/>
      </pc:docMkLst>
      <pc:sldChg chg="addSp delSp modSp add mod modAnim">
        <pc:chgData name="Manni Wang (student)" userId="e0257e00-4b45-4f3f-b529-6cd2340caa2d" providerId="ADAL" clId="{80A97EB8-BBA7-124A-BC91-11E94CBC0DEE}" dt="2024-03-16T03:43:01.130" v="1150" actId="2711"/>
        <pc:sldMkLst>
          <pc:docMk/>
          <pc:sldMk cId="0" sldId="676"/>
        </pc:sldMkLst>
        <pc:spChg chg="add mod">
          <ac:chgData name="Manni Wang (student)" userId="e0257e00-4b45-4f3f-b529-6cd2340caa2d" providerId="ADAL" clId="{80A97EB8-BBA7-124A-BC91-11E94CBC0DEE}" dt="2024-03-16T03:42:04.217" v="1144" actId="2711"/>
          <ac:spMkLst>
            <pc:docMk/>
            <pc:sldMk cId="0" sldId="676"/>
            <ac:spMk id="2" creationId="{7CD816DC-38B4-00E5-E2D9-C7E312E73247}"/>
          </ac:spMkLst>
        </pc:spChg>
        <pc:spChg chg="del mod">
          <ac:chgData name="Manni Wang (student)" userId="e0257e00-4b45-4f3f-b529-6cd2340caa2d" providerId="ADAL" clId="{80A97EB8-BBA7-124A-BC91-11E94CBC0DEE}" dt="2024-03-16T03:29:04.689" v="946" actId="478"/>
          <ac:spMkLst>
            <pc:docMk/>
            <pc:sldMk cId="0" sldId="676"/>
            <ac:spMk id="3" creationId="{00000000-0000-0000-0000-000000000000}"/>
          </ac:spMkLst>
        </pc:spChg>
        <pc:spChg chg="add mod">
          <ac:chgData name="Manni Wang (student)" userId="e0257e00-4b45-4f3f-b529-6cd2340caa2d" providerId="ADAL" clId="{80A97EB8-BBA7-124A-BC91-11E94CBC0DEE}" dt="2024-03-16T03:42:10.469" v="1145" actId="108"/>
          <ac:spMkLst>
            <pc:docMk/>
            <pc:sldMk cId="0" sldId="676"/>
            <ac:spMk id="4" creationId="{D80882A3-4E15-6B9E-B79A-F20D6636F7B1}"/>
          </ac:spMkLst>
        </pc:spChg>
        <pc:spChg chg="add mod">
          <ac:chgData name="Manni Wang (student)" userId="e0257e00-4b45-4f3f-b529-6cd2340caa2d" providerId="ADAL" clId="{80A97EB8-BBA7-124A-BC91-11E94CBC0DEE}" dt="2024-03-16T03:42:24.597" v="1146" actId="2711"/>
          <ac:spMkLst>
            <pc:docMk/>
            <pc:sldMk cId="0" sldId="676"/>
            <ac:spMk id="5" creationId="{A2C74766-D7F0-E31D-23F4-ACD5E41A2204}"/>
          </ac:spMkLst>
        </pc:spChg>
        <pc:spChg chg="add mod">
          <ac:chgData name="Manni Wang (student)" userId="e0257e00-4b45-4f3f-b529-6cd2340caa2d" providerId="ADAL" clId="{80A97EB8-BBA7-124A-BC91-11E94CBC0DEE}" dt="2024-03-16T03:42:33.837" v="1147" actId="2711"/>
          <ac:spMkLst>
            <pc:docMk/>
            <pc:sldMk cId="0" sldId="676"/>
            <ac:spMk id="6" creationId="{BD761410-452E-5BE0-7A77-D8E934AFC04D}"/>
          </ac:spMkLst>
        </pc:spChg>
        <pc:spChg chg="add mod">
          <ac:chgData name="Manni Wang (student)" userId="e0257e00-4b45-4f3f-b529-6cd2340caa2d" providerId="ADAL" clId="{80A97EB8-BBA7-124A-BC91-11E94CBC0DEE}" dt="2024-03-16T03:42:42.614" v="1148" actId="2711"/>
          <ac:spMkLst>
            <pc:docMk/>
            <pc:sldMk cId="0" sldId="676"/>
            <ac:spMk id="7" creationId="{10664E35-2294-B100-4CEA-FC4557C66115}"/>
          </ac:spMkLst>
        </pc:spChg>
        <pc:spChg chg="mod">
          <ac:chgData name="Manni Wang (student)" userId="e0257e00-4b45-4f3f-b529-6cd2340caa2d" providerId="ADAL" clId="{80A97EB8-BBA7-124A-BC91-11E94CBC0DEE}" dt="2024-03-16T03:43:01.130" v="1150" actId="2711"/>
          <ac:spMkLst>
            <pc:docMk/>
            <pc:sldMk cId="0" sldId="676"/>
            <ac:spMk id="9" creationId="{00000000-0000-0000-0000-000000000000}"/>
          </ac:spMkLst>
        </pc:spChg>
        <pc:spChg chg="mod">
          <ac:chgData name="Manni Wang (student)" userId="e0257e00-4b45-4f3f-b529-6cd2340caa2d" providerId="ADAL" clId="{80A97EB8-BBA7-124A-BC91-11E94CBC0DEE}" dt="2024-03-16T03:42:50.499" v="1149" actId="2711"/>
          <ac:spMkLst>
            <pc:docMk/>
            <pc:sldMk cId="0" sldId="676"/>
            <ac:spMk id="10" creationId="{00000000-0000-0000-0000-000000000000}"/>
          </ac:spMkLst>
        </pc:spChg>
        <pc:spChg chg="add mod">
          <ac:chgData name="Manni Wang (student)" userId="e0257e00-4b45-4f3f-b529-6cd2340caa2d" providerId="ADAL" clId="{80A97EB8-BBA7-124A-BC91-11E94CBC0DEE}" dt="2024-03-16T03:29:17.512" v="947"/>
          <ac:spMkLst>
            <pc:docMk/>
            <pc:sldMk cId="0" sldId="676"/>
            <ac:spMk id="11" creationId="{66FC4440-4A55-3270-0EC8-79E33071B432}"/>
          </ac:spMkLst>
        </pc:spChg>
        <pc:spChg chg="mod">
          <ac:chgData name="Manni Wang (student)" userId="e0257e00-4b45-4f3f-b529-6cd2340caa2d" providerId="ADAL" clId="{80A97EB8-BBA7-124A-BC91-11E94CBC0DEE}" dt="2024-03-16T03:28:16.396" v="942" actId="108"/>
          <ac:spMkLst>
            <pc:docMk/>
            <pc:sldMk cId="0" sldId="676"/>
            <ac:spMk id="176" creationId="{00000000-0000-0000-0000-000000000000}"/>
          </ac:spMkLst>
        </pc:spChg>
        <pc:spChg chg="mod">
          <ac:chgData name="Manni Wang (student)" userId="e0257e00-4b45-4f3f-b529-6cd2340caa2d" providerId="ADAL" clId="{80A97EB8-BBA7-124A-BC91-11E94CBC0DEE}" dt="2024-03-16T03:25:26.948" v="924" actId="108"/>
          <ac:spMkLst>
            <pc:docMk/>
            <pc:sldMk cId="0" sldId="676"/>
            <ac:spMk id="177" creationId="{00000000-0000-0000-0000-000000000000}"/>
          </ac:spMkLst>
        </pc:spChg>
        <pc:picChg chg="mod">
          <ac:chgData name="Manni Wang (student)" userId="e0257e00-4b45-4f3f-b529-6cd2340caa2d" providerId="ADAL" clId="{80A97EB8-BBA7-124A-BC91-11E94CBC0DEE}" dt="2024-03-16T00:53:06.155" v="724" actId="1076"/>
          <ac:picMkLst>
            <pc:docMk/>
            <pc:sldMk cId="0" sldId="676"/>
            <ac:picMk id="238" creationId="{00000000-0000-0000-0000-000000000000}"/>
          </ac:picMkLst>
        </pc:picChg>
        <pc:picChg chg="mod">
          <ac:chgData name="Manni Wang (student)" userId="e0257e00-4b45-4f3f-b529-6cd2340caa2d" providerId="ADAL" clId="{80A97EB8-BBA7-124A-BC91-11E94CBC0DEE}" dt="2024-03-16T00:53:11.686" v="725" actId="1076"/>
          <ac:picMkLst>
            <pc:docMk/>
            <pc:sldMk cId="0" sldId="676"/>
            <ac:picMk id="245" creationId="{00000000-0000-0000-0000-000000000000}"/>
          </ac:picMkLst>
        </pc:picChg>
      </pc:sldChg>
      <pc:sldChg chg="addSp delSp modSp mod">
        <pc:chgData name="Manni Wang (student)" userId="e0257e00-4b45-4f3f-b529-6cd2340caa2d" providerId="ADAL" clId="{80A97EB8-BBA7-124A-BC91-11E94CBC0DEE}" dt="2024-03-16T03:44:30.095" v="1155" actId="2711"/>
        <pc:sldMkLst>
          <pc:docMk/>
          <pc:sldMk cId="2619998635" sldId="704"/>
        </pc:sldMkLst>
        <pc:spChg chg="add mod">
          <ac:chgData name="Manni Wang (student)" userId="e0257e00-4b45-4f3f-b529-6cd2340caa2d" providerId="ADAL" clId="{80A97EB8-BBA7-124A-BC91-11E94CBC0DEE}" dt="2024-03-16T03:22:15.801" v="887" actId="20577"/>
          <ac:spMkLst>
            <pc:docMk/>
            <pc:sldMk cId="2619998635" sldId="704"/>
            <ac:spMk id="2" creationId="{FAA54B5A-0B2F-03DB-50D1-E43FDAEB6BE0}"/>
          </ac:spMkLst>
        </pc:spChg>
        <pc:spChg chg="mod">
          <ac:chgData name="Manni Wang (student)" userId="e0257e00-4b45-4f3f-b529-6cd2340caa2d" providerId="ADAL" clId="{80A97EB8-BBA7-124A-BC91-11E94CBC0DEE}" dt="2024-03-16T03:19:25.082" v="809" actId="2711"/>
          <ac:spMkLst>
            <pc:docMk/>
            <pc:sldMk cId="2619998635" sldId="704"/>
            <ac:spMk id="9" creationId="{00000000-0000-0000-0000-000000000000}"/>
          </ac:spMkLst>
        </pc:spChg>
        <pc:spChg chg="mod">
          <ac:chgData name="Manni Wang (student)" userId="e0257e00-4b45-4f3f-b529-6cd2340caa2d" providerId="ADAL" clId="{80A97EB8-BBA7-124A-BC91-11E94CBC0DEE}" dt="2024-03-16T03:19:59.051" v="812" actId="108"/>
          <ac:spMkLst>
            <pc:docMk/>
            <pc:sldMk cId="2619998635" sldId="704"/>
            <ac:spMk id="64" creationId="{00000000-0000-0000-0000-000000000000}"/>
          </ac:spMkLst>
        </pc:spChg>
        <pc:spChg chg="mod">
          <ac:chgData name="Manni Wang (student)" userId="e0257e00-4b45-4f3f-b529-6cd2340caa2d" providerId="ADAL" clId="{80A97EB8-BBA7-124A-BC91-11E94CBC0DEE}" dt="2024-03-16T03:44:05.523" v="1153" actId="2711"/>
          <ac:spMkLst>
            <pc:docMk/>
            <pc:sldMk cId="2619998635" sldId="704"/>
            <ac:spMk id="65" creationId="{00000000-0000-0000-0000-000000000000}"/>
          </ac:spMkLst>
        </pc:spChg>
        <pc:spChg chg="del mod">
          <ac:chgData name="Manni Wang (student)" userId="e0257e00-4b45-4f3f-b529-6cd2340caa2d" providerId="ADAL" clId="{80A97EB8-BBA7-124A-BC91-11E94CBC0DEE}" dt="2024-03-16T03:21:29.205" v="835" actId="478"/>
          <ac:spMkLst>
            <pc:docMk/>
            <pc:sldMk cId="2619998635" sldId="704"/>
            <ac:spMk id="66" creationId="{00000000-0000-0000-0000-000000000000}"/>
          </ac:spMkLst>
        </pc:spChg>
        <pc:spChg chg="mod">
          <ac:chgData name="Manni Wang (student)" userId="e0257e00-4b45-4f3f-b529-6cd2340caa2d" providerId="ADAL" clId="{80A97EB8-BBA7-124A-BC91-11E94CBC0DEE}" dt="2024-03-16T03:44:16.891" v="1154" actId="14100"/>
          <ac:spMkLst>
            <pc:docMk/>
            <pc:sldMk cId="2619998635" sldId="704"/>
            <ac:spMk id="67" creationId="{00000000-0000-0000-0000-000000000000}"/>
          </ac:spMkLst>
        </pc:spChg>
        <pc:spChg chg="mod">
          <ac:chgData name="Manni Wang (student)" userId="e0257e00-4b45-4f3f-b529-6cd2340caa2d" providerId="ADAL" clId="{80A97EB8-BBA7-124A-BC91-11E94CBC0DEE}" dt="2024-03-16T03:19:43.815" v="810" actId="2711"/>
          <ac:spMkLst>
            <pc:docMk/>
            <pc:sldMk cId="2619998635" sldId="704"/>
            <ac:spMk id="459" creationId="{00000000-0000-0000-0000-000000000000}"/>
          </ac:spMkLst>
        </pc:spChg>
        <pc:spChg chg="mod">
          <ac:chgData name="Manni Wang (student)" userId="e0257e00-4b45-4f3f-b529-6cd2340caa2d" providerId="ADAL" clId="{80A97EB8-BBA7-124A-BC91-11E94CBC0DEE}" dt="2024-03-16T03:44:30.095" v="1155" actId="2711"/>
          <ac:spMkLst>
            <pc:docMk/>
            <pc:sldMk cId="2619998635" sldId="704"/>
            <ac:spMk id="463" creationId="{00000000-0000-0000-0000-000000000000}"/>
          </ac:spMkLst>
        </pc:spChg>
      </pc:sldChg>
      <pc:sldChg chg="addSp delSp modSp mod">
        <pc:chgData name="Manni Wang (student)" userId="e0257e00-4b45-4f3f-b529-6cd2340caa2d" providerId="ADAL" clId="{80A97EB8-BBA7-124A-BC91-11E94CBC0DEE}" dt="2024-03-16T03:30:24.183" v="967" actId="20577"/>
        <pc:sldMkLst>
          <pc:docMk/>
          <pc:sldMk cId="2262877771" sldId="705"/>
        </pc:sldMkLst>
        <pc:spChg chg="mod">
          <ac:chgData name="Manni Wang (student)" userId="e0257e00-4b45-4f3f-b529-6cd2340caa2d" providerId="ADAL" clId="{80A97EB8-BBA7-124A-BC91-11E94CBC0DEE}" dt="2024-03-16T03:19:05.822" v="808" actId="2711"/>
          <ac:spMkLst>
            <pc:docMk/>
            <pc:sldMk cId="2262877771" sldId="705"/>
            <ac:spMk id="3" creationId="{00000000-0000-0000-0000-000000000000}"/>
          </ac:spMkLst>
        </pc:spChg>
        <pc:spChg chg="mod">
          <ac:chgData name="Manni Wang (student)" userId="e0257e00-4b45-4f3f-b529-6cd2340caa2d" providerId="ADAL" clId="{80A97EB8-BBA7-124A-BC91-11E94CBC0DEE}" dt="2024-03-16T03:30:16.461" v="963" actId="20577"/>
          <ac:spMkLst>
            <pc:docMk/>
            <pc:sldMk cId="2262877771" sldId="705"/>
            <ac:spMk id="4" creationId="{78577733-8346-24F5-CC9A-FAFAF15BEB5A}"/>
          </ac:spMkLst>
        </pc:spChg>
        <pc:spChg chg="add del mod">
          <ac:chgData name="Manni Wang (student)" userId="e0257e00-4b45-4f3f-b529-6cd2340caa2d" providerId="ADAL" clId="{80A97EB8-BBA7-124A-BC91-11E94CBC0DEE}" dt="2024-03-15T23:56:44.618" v="144"/>
          <ac:spMkLst>
            <pc:docMk/>
            <pc:sldMk cId="2262877771" sldId="705"/>
            <ac:spMk id="5" creationId="{A42847A9-E61F-5939-A5F8-3C9A33C091F3}"/>
          </ac:spMkLst>
        </pc:spChg>
        <pc:spChg chg="add mod">
          <ac:chgData name="Manni Wang (student)" userId="e0257e00-4b45-4f3f-b529-6cd2340caa2d" providerId="ADAL" clId="{80A97EB8-BBA7-124A-BC91-11E94CBC0DEE}" dt="2024-03-16T03:30:24.183" v="967" actId="20577"/>
          <ac:spMkLst>
            <pc:docMk/>
            <pc:sldMk cId="2262877771" sldId="705"/>
            <ac:spMk id="7" creationId="{0E2AB4E8-03F0-F1D3-AA3F-E7CEEEAE5569}"/>
          </ac:spMkLst>
        </pc:spChg>
        <pc:spChg chg="mod">
          <ac:chgData name="Manni Wang (student)" userId="e0257e00-4b45-4f3f-b529-6cd2340caa2d" providerId="ADAL" clId="{80A97EB8-BBA7-124A-BC91-11E94CBC0DEE}" dt="2024-03-16T03:18:24.802" v="805" actId="2711"/>
          <ac:spMkLst>
            <pc:docMk/>
            <pc:sldMk cId="2262877771" sldId="705"/>
            <ac:spMk id="177" creationId="{00000000-0000-0000-0000-000000000000}"/>
          </ac:spMkLst>
        </pc:spChg>
        <pc:picChg chg="add mod">
          <ac:chgData name="Manni Wang (student)" userId="e0257e00-4b45-4f3f-b529-6cd2340caa2d" providerId="ADAL" clId="{80A97EB8-BBA7-124A-BC91-11E94CBC0DEE}" dt="2024-03-15T23:56:50.856" v="145"/>
          <ac:picMkLst>
            <pc:docMk/>
            <pc:sldMk cId="2262877771" sldId="705"/>
            <ac:picMk id="8" creationId="{C030A440-66E3-72A2-F2DC-B5EE92F35FCE}"/>
          </ac:picMkLst>
        </pc:picChg>
        <pc:picChg chg="add mod">
          <ac:chgData name="Manni Wang (student)" userId="e0257e00-4b45-4f3f-b529-6cd2340caa2d" providerId="ADAL" clId="{80A97EB8-BBA7-124A-BC91-11E94CBC0DEE}" dt="2024-03-15T23:56:55.623" v="146"/>
          <ac:picMkLst>
            <pc:docMk/>
            <pc:sldMk cId="2262877771" sldId="705"/>
            <ac:picMk id="9" creationId="{524938C9-7BDF-4AF9-8EFA-3302D6B7B26D}"/>
          </ac:picMkLst>
        </pc:picChg>
        <pc:picChg chg="add del mod">
          <ac:chgData name="Manni Wang (student)" userId="e0257e00-4b45-4f3f-b529-6cd2340caa2d" providerId="ADAL" clId="{80A97EB8-BBA7-124A-BC91-11E94CBC0DEE}" dt="2024-03-15T23:58:03.398" v="155" actId="21"/>
          <ac:picMkLst>
            <pc:docMk/>
            <pc:sldMk cId="2262877771" sldId="705"/>
            <ac:picMk id="10" creationId="{306308EE-D638-9727-8388-1AC2D7FEC469}"/>
          </ac:picMkLst>
        </pc:picChg>
      </pc:sldChg>
      <pc:sldChg chg="addSp delSp modSp add mod">
        <pc:chgData name="Manni Wang (student)" userId="e0257e00-4b45-4f3f-b529-6cd2340caa2d" providerId="ADAL" clId="{80A97EB8-BBA7-124A-BC91-11E94CBC0DEE}" dt="2024-03-16T03:39:01.539" v="1122" actId="20577"/>
        <pc:sldMkLst>
          <pc:docMk/>
          <pc:sldMk cId="1614078951" sldId="706"/>
        </pc:sldMkLst>
        <pc:spChg chg="mod">
          <ac:chgData name="Manni Wang (student)" userId="e0257e00-4b45-4f3f-b529-6cd2340caa2d" providerId="ADAL" clId="{80A97EB8-BBA7-124A-BC91-11E94CBC0DEE}" dt="2024-03-16T03:26:03.822" v="926" actId="108"/>
          <ac:spMkLst>
            <pc:docMk/>
            <pc:sldMk cId="1614078951" sldId="706"/>
            <ac:spMk id="3" creationId="{00000000-0000-0000-0000-000000000000}"/>
          </ac:spMkLst>
        </pc:spChg>
        <pc:spChg chg="mod">
          <ac:chgData name="Manni Wang (student)" userId="e0257e00-4b45-4f3f-b529-6cd2340caa2d" providerId="ADAL" clId="{80A97EB8-BBA7-124A-BC91-11E94CBC0DEE}" dt="2024-03-16T03:30:35.524" v="973" actId="20577"/>
          <ac:spMkLst>
            <pc:docMk/>
            <pc:sldMk cId="1614078951" sldId="706"/>
            <ac:spMk id="4" creationId="{78577733-8346-24F5-CC9A-FAFAF15BEB5A}"/>
          </ac:spMkLst>
        </pc:spChg>
        <pc:spChg chg="add mod">
          <ac:chgData name="Manni Wang (student)" userId="e0257e00-4b45-4f3f-b529-6cd2340caa2d" providerId="ADAL" clId="{80A97EB8-BBA7-124A-BC91-11E94CBC0DEE}" dt="2024-03-16T03:39:01.539" v="1122" actId="20577"/>
          <ac:spMkLst>
            <pc:docMk/>
            <pc:sldMk cId="1614078951" sldId="706"/>
            <ac:spMk id="6" creationId="{BFD67A0E-17FA-E1E8-85E0-3C38E5C62D92}"/>
          </ac:spMkLst>
        </pc:spChg>
        <pc:spChg chg="mod">
          <ac:chgData name="Manni Wang (student)" userId="e0257e00-4b45-4f3f-b529-6cd2340caa2d" providerId="ADAL" clId="{80A97EB8-BBA7-124A-BC91-11E94CBC0DEE}" dt="2024-03-16T03:30:41.160" v="977" actId="20577"/>
          <ac:spMkLst>
            <pc:docMk/>
            <pc:sldMk cId="1614078951" sldId="706"/>
            <ac:spMk id="7" creationId="{0E2AB4E8-03F0-F1D3-AA3F-E7CEEEAE5569}"/>
          </ac:spMkLst>
        </pc:spChg>
        <pc:spChg chg="add mod">
          <ac:chgData name="Manni Wang (student)" userId="e0257e00-4b45-4f3f-b529-6cd2340caa2d" providerId="ADAL" clId="{80A97EB8-BBA7-124A-BC91-11E94CBC0DEE}" dt="2024-03-16T03:31:13.720" v="980" actId="2711"/>
          <ac:spMkLst>
            <pc:docMk/>
            <pc:sldMk cId="1614078951" sldId="706"/>
            <ac:spMk id="12" creationId="{25FB39EE-4702-DDD4-CEDD-1F4BC768B23E}"/>
          </ac:spMkLst>
        </pc:spChg>
        <pc:spChg chg="add mod">
          <ac:chgData name="Manni Wang (student)" userId="e0257e00-4b45-4f3f-b529-6cd2340caa2d" providerId="ADAL" clId="{80A97EB8-BBA7-124A-BC91-11E94CBC0DEE}" dt="2024-03-16T03:32:30.118" v="992" actId="20577"/>
          <ac:spMkLst>
            <pc:docMk/>
            <pc:sldMk cId="1614078951" sldId="706"/>
            <ac:spMk id="13" creationId="{D11F7F71-28BB-058D-FAE4-B17A8A16B0EE}"/>
          </ac:spMkLst>
        </pc:spChg>
        <pc:spChg chg="add mod">
          <ac:chgData name="Manni Wang (student)" userId="e0257e00-4b45-4f3f-b529-6cd2340caa2d" providerId="ADAL" clId="{80A97EB8-BBA7-124A-BC91-11E94CBC0DEE}" dt="2024-03-16T00:01:58.663" v="198" actId="14100"/>
          <ac:spMkLst>
            <pc:docMk/>
            <pc:sldMk cId="1614078951" sldId="706"/>
            <ac:spMk id="14" creationId="{3F33B4C0-FB05-DA2A-2744-257CC6E5E78D}"/>
          </ac:spMkLst>
        </pc:spChg>
        <pc:spChg chg="mod">
          <ac:chgData name="Manni Wang (student)" userId="e0257e00-4b45-4f3f-b529-6cd2340caa2d" providerId="ADAL" clId="{80A97EB8-BBA7-124A-BC91-11E94CBC0DEE}" dt="2024-03-16T03:23:59.515" v="918" actId="108"/>
          <ac:spMkLst>
            <pc:docMk/>
            <pc:sldMk cId="1614078951" sldId="706"/>
            <ac:spMk id="177" creationId="{00000000-0000-0000-0000-000000000000}"/>
          </ac:spMkLst>
        </pc:spChg>
        <pc:picChg chg="add mod">
          <ac:chgData name="Manni Wang (student)" userId="e0257e00-4b45-4f3f-b529-6cd2340caa2d" providerId="ADAL" clId="{80A97EB8-BBA7-124A-BC91-11E94CBC0DEE}" dt="2024-03-15T23:59:14.637" v="174" actId="1076"/>
          <ac:picMkLst>
            <pc:docMk/>
            <pc:sldMk cId="1614078951" sldId="706"/>
            <ac:picMk id="2" creationId="{6B2D4F4E-E6D8-EBDA-2B91-135E886DDD2D}"/>
          </ac:picMkLst>
        </pc:picChg>
        <pc:picChg chg="add mod">
          <ac:chgData name="Manni Wang (student)" userId="e0257e00-4b45-4f3f-b529-6cd2340caa2d" providerId="ADAL" clId="{80A97EB8-BBA7-124A-BC91-11E94CBC0DEE}" dt="2024-03-15T23:59:16.753" v="175" actId="1076"/>
          <ac:picMkLst>
            <pc:docMk/>
            <pc:sldMk cId="1614078951" sldId="706"/>
            <ac:picMk id="5" creationId="{90211F63-AA12-D8ED-19C3-6D9BAB2D288A}"/>
          </ac:picMkLst>
        </pc:picChg>
        <pc:picChg chg="del">
          <ac:chgData name="Manni Wang (student)" userId="e0257e00-4b45-4f3f-b529-6cd2340caa2d" providerId="ADAL" clId="{80A97EB8-BBA7-124A-BC91-11E94CBC0DEE}" dt="2024-03-15T23:57:49.254" v="152" actId="21"/>
          <ac:picMkLst>
            <pc:docMk/>
            <pc:sldMk cId="1614078951" sldId="706"/>
            <ac:picMk id="8" creationId="{C030A440-66E3-72A2-F2DC-B5EE92F35FCE}"/>
          </ac:picMkLst>
        </pc:picChg>
        <pc:picChg chg="del">
          <ac:chgData name="Manni Wang (student)" userId="e0257e00-4b45-4f3f-b529-6cd2340caa2d" providerId="ADAL" clId="{80A97EB8-BBA7-124A-BC91-11E94CBC0DEE}" dt="2024-03-15T23:57:59.182" v="154" actId="21"/>
          <ac:picMkLst>
            <pc:docMk/>
            <pc:sldMk cId="1614078951" sldId="706"/>
            <ac:picMk id="9" creationId="{524938C9-7BDF-4AF9-8EFA-3302D6B7B26D}"/>
          </ac:picMkLst>
        </pc:picChg>
        <pc:picChg chg="del">
          <ac:chgData name="Manni Wang (student)" userId="e0257e00-4b45-4f3f-b529-6cd2340caa2d" providerId="ADAL" clId="{80A97EB8-BBA7-124A-BC91-11E94CBC0DEE}" dt="2024-03-15T23:57:53.812" v="153" actId="21"/>
          <ac:picMkLst>
            <pc:docMk/>
            <pc:sldMk cId="1614078951" sldId="706"/>
            <ac:picMk id="10" creationId="{306308EE-D638-9727-8388-1AC2D7FEC469}"/>
          </ac:picMkLst>
        </pc:picChg>
      </pc:sldChg>
      <pc:sldChg chg="addSp delSp modSp add mod ord">
        <pc:chgData name="Manni Wang (student)" userId="e0257e00-4b45-4f3f-b529-6cd2340caa2d" providerId="ADAL" clId="{80A97EB8-BBA7-124A-BC91-11E94CBC0DEE}" dt="2024-03-16T03:34:30.666" v="1005" actId="1076"/>
        <pc:sldMkLst>
          <pc:docMk/>
          <pc:sldMk cId="2386481980" sldId="707"/>
        </pc:sldMkLst>
        <pc:spChg chg="mod">
          <ac:chgData name="Manni Wang (student)" userId="e0257e00-4b45-4f3f-b529-6cd2340caa2d" providerId="ADAL" clId="{80A97EB8-BBA7-124A-BC91-11E94CBC0DEE}" dt="2024-03-16T03:26:11.833" v="927" actId="108"/>
          <ac:spMkLst>
            <pc:docMk/>
            <pc:sldMk cId="2386481980" sldId="707"/>
            <ac:spMk id="3" creationId="{00000000-0000-0000-0000-000000000000}"/>
          </ac:spMkLst>
        </pc:spChg>
        <pc:spChg chg="mod">
          <ac:chgData name="Manni Wang (student)" userId="e0257e00-4b45-4f3f-b529-6cd2340caa2d" providerId="ADAL" clId="{80A97EB8-BBA7-124A-BC91-11E94CBC0DEE}" dt="2024-03-16T03:32:50.022" v="993" actId="2711"/>
          <ac:spMkLst>
            <pc:docMk/>
            <pc:sldMk cId="2386481980" sldId="707"/>
            <ac:spMk id="4" creationId="{78577733-8346-24F5-CC9A-FAFAF15BEB5A}"/>
          </ac:spMkLst>
        </pc:spChg>
        <pc:spChg chg="mod">
          <ac:chgData name="Manni Wang (student)" userId="e0257e00-4b45-4f3f-b529-6cd2340caa2d" providerId="ADAL" clId="{80A97EB8-BBA7-124A-BC91-11E94CBC0DEE}" dt="2024-03-16T03:33:18.478" v="996" actId="113"/>
          <ac:spMkLst>
            <pc:docMk/>
            <pc:sldMk cId="2386481980" sldId="707"/>
            <ac:spMk id="6" creationId="{BFD67A0E-17FA-E1E8-85E0-3C38E5C62D92}"/>
          </ac:spMkLst>
        </pc:spChg>
        <pc:spChg chg="mod">
          <ac:chgData name="Manni Wang (student)" userId="e0257e00-4b45-4f3f-b529-6cd2340caa2d" providerId="ADAL" clId="{80A97EB8-BBA7-124A-BC91-11E94CBC0DEE}" dt="2024-03-16T03:32:59.558" v="994" actId="2711"/>
          <ac:spMkLst>
            <pc:docMk/>
            <pc:sldMk cId="2386481980" sldId="707"/>
            <ac:spMk id="7" creationId="{0E2AB4E8-03F0-F1D3-AA3F-E7CEEEAE5569}"/>
          </ac:spMkLst>
        </pc:spChg>
        <pc:spChg chg="mod">
          <ac:chgData name="Manni Wang (student)" userId="e0257e00-4b45-4f3f-b529-6cd2340caa2d" providerId="ADAL" clId="{80A97EB8-BBA7-124A-BC91-11E94CBC0DEE}" dt="2024-03-16T03:34:30.666" v="1005" actId="1076"/>
          <ac:spMkLst>
            <pc:docMk/>
            <pc:sldMk cId="2386481980" sldId="707"/>
            <ac:spMk id="12" creationId="{25FB39EE-4702-DDD4-CEDD-1F4BC768B23E}"/>
          </ac:spMkLst>
        </pc:spChg>
        <pc:spChg chg="mod">
          <ac:chgData name="Manni Wang (student)" userId="e0257e00-4b45-4f3f-b529-6cd2340caa2d" providerId="ADAL" clId="{80A97EB8-BBA7-124A-BC91-11E94CBC0DEE}" dt="2024-03-16T03:31:44.858" v="982" actId="2711"/>
          <ac:spMkLst>
            <pc:docMk/>
            <pc:sldMk cId="2386481980" sldId="707"/>
            <ac:spMk id="13" creationId="{D11F7F71-28BB-058D-FAE4-B17A8A16B0EE}"/>
          </ac:spMkLst>
        </pc:spChg>
        <pc:spChg chg="mod">
          <ac:chgData name="Manni Wang (student)" userId="e0257e00-4b45-4f3f-b529-6cd2340caa2d" providerId="ADAL" clId="{80A97EB8-BBA7-124A-BC91-11E94CBC0DEE}" dt="2024-03-16T03:24:40.975" v="919" actId="108"/>
          <ac:spMkLst>
            <pc:docMk/>
            <pc:sldMk cId="2386481980" sldId="707"/>
            <ac:spMk id="177" creationId="{00000000-0000-0000-0000-000000000000}"/>
          </ac:spMkLst>
        </pc:spChg>
        <pc:picChg chg="del">
          <ac:chgData name="Manni Wang (student)" userId="e0257e00-4b45-4f3f-b529-6cd2340caa2d" providerId="ADAL" clId="{80A97EB8-BBA7-124A-BC91-11E94CBC0DEE}" dt="2024-03-16T00:20:45.636" v="251" actId="21"/>
          <ac:picMkLst>
            <pc:docMk/>
            <pc:sldMk cId="2386481980" sldId="707"/>
            <ac:picMk id="2" creationId="{6B2D4F4E-E6D8-EBDA-2B91-135E886DDD2D}"/>
          </ac:picMkLst>
        </pc:picChg>
        <pc:picChg chg="del">
          <ac:chgData name="Manni Wang (student)" userId="e0257e00-4b45-4f3f-b529-6cd2340caa2d" providerId="ADAL" clId="{80A97EB8-BBA7-124A-BC91-11E94CBC0DEE}" dt="2024-03-16T00:21:06.925" v="255" actId="478"/>
          <ac:picMkLst>
            <pc:docMk/>
            <pc:sldMk cId="2386481980" sldId="707"/>
            <ac:picMk id="5" creationId="{90211F63-AA12-D8ED-19C3-6D9BAB2D288A}"/>
          </ac:picMkLst>
        </pc:picChg>
        <pc:picChg chg="add del mod">
          <ac:chgData name="Manni Wang (student)" userId="e0257e00-4b45-4f3f-b529-6cd2340caa2d" providerId="ADAL" clId="{80A97EB8-BBA7-124A-BC91-11E94CBC0DEE}" dt="2024-03-16T00:20:57.652" v="253" actId="478"/>
          <ac:picMkLst>
            <pc:docMk/>
            <pc:sldMk cId="2386481980" sldId="707"/>
            <ac:picMk id="8" creationId="{A2246314-2F9B-17DF-0B29-93AA68856AED}"/>
          </ac:picMkLst>
        </pc:picChg>
        <pc:picChg chg="add mod">
          <ac:chgData name="Manni Wang (student)" userId="e0257e00-4b45-4f3f-b529-6cd2340caa2d" providerId="ADAL" clId="{80A97EB8-BBA7-124A-BC91-11E94CBC0DEE}" dt="2024-03-16T00:21:24.012" v="257" actId="1076"/>
          <ac:picMkLst>
            <pc:docMk/>
            <pc:sldMk cId="2386481980" sldId="707"/>
            <ac:picMk id="9" creationId="{F6B9C1EA-F5DE-5F39-76E2-B17F231213A9}"/>
          </ac:picMkLst>
        </pc:picChg>
        <pc:picChg chg="add mod">
          <ac:chgData name="Manni Wang (student)" userId="e0257e00-4b45-4f3f-b529-6cd2340caa2d" providerId="ADAL" clId="{80A97EB8-BBA7-124A-BC91-11E94CBC0DEE}" dt="2024-03-16T00:21:27.907" v="258" actId="1076"/>
          <ac:picMkLst>
            <pc:docMk/>
            <pc:sldMk cId="2386481980" sldId="707"/>
            <ac:picMk id="10" creationId="{88915359-1DE9-D809-D8E2-A0D9B44AD38C}"/>
          </ac:picMkLst>
        </pc:picChg>
      </pc:sldChg>
      <pc:sldChg chg="addSp delSp modSp add del mod modAnim">
        <pc:chgData name="Manni Wang (student)" userId="e0257e00-4b45-4f3f-b529-6cd2340caa2d" providerId="ADAL" clId="{80A97EB8-BBA7-124A-BC91-11E94CBC0DEE}" dt="2024-03-16T01:02:02.216" v="770" actId="2696"/>
        <pc:sldMkLst>
          <pc:docMk/>
          <pc:sldMk cId="3533260171" sldId="708"/>
        </pc:sldMkLst>
        <pc:spChg chg="del mod">
          <ac:chgData name="Manni Wang (student)" userId="e0257e00-4b45-4f3f-b529-6cd2340caa2d" providerId="ADAL" clId="{80A97EB8-BBA7-124A-BC91-11E94CBC0DEE}" dt="2024-03-16T00:37:37.475" v="564" actId="478"/>
          <ac:spMkLst>
            <pc:docMk/>
            <pc:sldMk cId="3533260171" sldId="708"/>
            <ac:spMk id="4" creationId="{78577733-8346-24F5-CC9A-FAFAF15BEB5A}"/>
          </ac:spMkLst>
        </pc:spChg>
        <pc:spChg chg="del">
          <ac:chgData name="Manni Wang (student)" userId="e0257e00-4b45-4f3f-b529-6cd2340caa2d" providerId="ADAL" clId="{80A97EB8-BBA7-124A-BC91-11E94CBC0DEE}" dt="2024-03-16T00:37:52.303" v="571" actId="478"/>
          <ac:spMkLst>
            <pc:docMk/>
            <pc:sldMk cId="3533260171" sldId="708"/>
            <ac:spMk id="6" creationId="{BFD67A0E-17FA-E1E8-85E0-3C38E5C62D92}"/>
          </ac:spMkLst>
        </pc:spChg>
        <pc:spChg chg="del">
          <ac:chgData name="Manni Wang (student)" userId="e0257e00-4b45-4f3f-b529-6cd2340caa2d" providerId="ADAL" clId="{80A97EB8-BBA7-124A-BC91-11E94CBC0DEE}" dt="2024-03-16T00:37:40.176" v="565" actId="478"/>
          <ac:spMkLst>
            <pc:docMk/>
            <pc:sldMk cId="3533260171" sldId="708"/>
            <ac:spMk id="7" creationId="{0E2AB4E8-03F0-F1D3-AA3F-E7CEEEAE5569}"/>
          </ac:spMkLst>
        </pc:spChg>
        <pc:spChg chg="del">
          <ac:chgData name="Manni Wang (student)" userId="e0257e00-4b45-4f3f-b529-6cd2340caa2d" providerId="ADAL" clId="{80A97EB8-BBA7-124A-BC91-11E94CBC0DEE}" dt="2024-03-16T00:37:43.574" v="567" actId="478"/>
          <ac:spMkLst>
            <pc:docMk/>
            <pc:sldMk cId="3533260171" sldId="708"/>
            <ac:spMk id="12" creationId="{25FB39EE-4702-DDD4-CEDD-1F4BC768B23E}"/>
          </ac:spMkLst>
        </pc:spChg>
        <pc:spChg chg="del mod">
          <ac:chgData name="Manni Wang (student)" userId="e0257e00-4b45-4f3f-b529-6cd2340caa2d" providerId="ADAL" clId="{80A97EB8-BBA7-124A-BC91-11E94CBC0DEE}" dt="2024-03-16T00:37:49.583" v="570" actId="478"/>
          <ac:spMkLst>
            <pc:docMk/>
            <pc:sldMk cId="3533260171" sldId="708"/>
            <ac:spMk id="13" creationId="{D11F7F71-28BB-058D-FAE4-B17A8A16B0EE}"/>
          </ac:spMkLst>
        </pc:spChg>
        <pc:spChg chg="del">
          <ac:chgData name="Manni Wang (student)" userId="e0257e00-4b45-4f3f-b529-6cd2340caa2d" providerId="ADAL" clId="{80A97EB8-BBA7-124A-BC91-11E94CBC0DEE}" dt="2024-03-16T00:37:45.553" v="568" actId="478"/>
          <ac:spMkLst>
            <pc:docMk/>
            <pc:sldMk cId="3533260171" sldId="708"/>
            <ac:spMk id="14" creationId="{3F33B4C0-FB05-DA2A-2744-257CC6E5E78D}"/>
          </ac:spMkLst>
        </pc:spChg>
        <pc:spChg chg="add mod">
          <ac:chgData name="Manni Wang (student)" userId="e0257e00-4b45-4f3f-b529-6cd2340caa2d" providerId="ADAL" clId="{80A97EB8-BBA7-124A-BC91-11E94CBC0DEE}" dt="2024-03-16T00:40:36.365" v="603" actId="1076"/>
          <ac:spMkLst>
            <pc:docMk/>
            <pc:sldMk cId="3533260171" sldId="708"/>
            <ac:spMk id="16" creationId="{367614DD-4235-04B8-0A9E-0E0AD6770592}"/>
          </ac:spMkLst>
        </pc:spChg>
        <pc:spChg chg="add del mod">
          <ac:chgData name="Manni Wang (student)" userId="e0257e00-4b45-4f3f-b529-6cd2340caa2d" providerId="ADAL" clId="{80A97EB8-BBA7-124A-BC91-11E94CBC0DEE}" dt="2024-03-16T00:41:08.360" v="615" actId="20577"/>
          <ac:spMkLst>
            <pc:docMk/>
            <pc:sldMk cId="3533260171" sldId="708"/>
            <ac:spMk id="17" creationId="{353418DA-6E9D-BB57-3B91-F8DDCDBB40E2}"/>
          </ac:spMkLst>
        </pc:spChg>
        <pc:spChg chg="add mod">
          <ac:chgData name="Manni Wang (student)" userId="e0257e00-4b45-4f3f-b529-6cd2340caa2d" providerId="ADAL" clId="{80A97EB8-BBA7-124A-BC91-11E94CBC0DEE}" dt="2024-03-16T00:41:21.504" v="627" actId="20577"/>
          <ac:spMkLst>
            <pc:docMk/>
            <pc:sldMk cId="3533260171" sldId="708"/>
            <ac:spMk id="18" creationId="{E2BEBEE1-6442-A0DB-5D8D-6E7B2F2F41E1}"/>
          </ac:spMkLst>
        </pc:spChg>
        <pc:spChg chg="add mod">
          <ac:chgData name="Manni Wang (student)" userId="e0257e00-4b45-4f3f-b529-6cd2340caa2d" providerId="ADAL" clId="{80A97EB8-BBA7-124A-BC91-11E94CBC0DEE}" dt="2024-03-16T00:41:55.320" v="639" actId="20577"/>
          <ac:spMkLst>
            <pc:docMk/>
            <pc:sldMk cId="3533260171" sldId="708"/>
            <ac:spMk id="19" creationId="{70E78C2A-06C5-3BF5-7F53-2152159339F4}"/>
          </ac:spMkLst>
        </pc:spChg>
        <pc:spChg chg="add mod">
          <ac:chgData name="Manni Wang (student)" userId="e0257e00-4b45-4f3f-b529-6cd2340caa2d" providerId="ADAL" clId="{80A97EB8-BBA7-124A-BC91-11E94CBC0DEE}" dt="2024-03-16T00:42:14.304" v="649" actId="20577"/>
          <ac:spMkLst>
            <pc:docMk/>
            <pc:sldMk cId="3533260171" sldId="708"/>
            <ac:spMk id="20" creationId="{CFB3F9DE-143D-88E2-A464-EB1CD47B345B}"/>
          </ac:spMkLst>
        </pc:spChg>
        <pc:spChg chg="add mod">
          <ac:chgData name="Manni Wang (student)" userId="e0257e00-4b45-4f3f-b529-6cd2340caa2d" providerId="ADAL" clId="{80A97EB8-BBA7-124A-BC91-11E94CBC0DEE}" dt="2024-03-16T00:44:16.888" v="685" actId="1582"/>
          <ac:spMkLst>
            <pc:docMk/>
            <pc:sldMk cId="3533260171" sldId="708"/>
            <ac:spMk id="21" creationId="{FA5C6E3D-8044-FB29-73D2-F1CB64F6A459}"/>
          </ac:spMkLst>
        </pc:spChg>
        <pc:spChg chg="add mod">
          <ac:chgData name="Manni Wang (student)" userId="e0257e00-4b45-4f3f-b529-6cd2340caa2d" providerId="ADAL" clId="{80A97EB8-BBA7-124A-BC91-11E94CBC0DEE}" dt="2024-03-16T00:46:53.480" v="704" actId="1076"/>
          <ac:spMkLst>
            <pc:docMk/>
            <pc:sldMk cId="3533260171" sldId="708"/>
            <ac:spMk id="22" creationId="{3E980E86-BB76-E4F7-5AC0-1A6F154A7949}"/>
          </ac:spMkLst>
        </pc:spChg>
        <pc:spChg chg="add">
          <ac:chgData name="Manni Wang (student)" userId="e0257e00-4b45-4f3f-b529-6cd2340caa2d" providerId="ADAL" clId="{80A97EB8-BBA7-124A-BC91-11E94CBC0DEE}" dt="2024-03-16T00:51:41.992" v="719" actId="22"/>
          <ac:spMkLst>
            <pc:docMk/>
            <pc:sldMk cId="3533260171" sldId="708"/>
            <ac:spMk id="24" creationId="{2649C720-E6EF-ADEB-FB74-BD0B13153892}"/>
          </ac:spMkLst>
        </pc:spChg>
        <pc:spChg chg="mod">
          <ac:chgData name="Manni Wang (student)" userId="e0257e00-4b45-4f3f-b529-6cd2340caa2d" providerId="ADAL" clId="{80A97EB8-BBA7-124A-BC91-11E94CBC0DEE}" dt="2024-03-16T00:37:28.328" v="561" actId="20577"/>
          <ac:spMkLst>
            <pc:docMk/>
            <pc:sldMk cId="3533260171" sldId="708"/>
            <ac:spMk id="177" creationId="{00000000-0000-0000-0000-000000000000}"/>
          </ac:spMkLst>
        </pc:spChg>
        <pc:picChg chg="del">
          <ac:chgData name="Manni Wang (student)" userId="e0257e00-4b45-4f3f-b529-6cd2340caa2d" providerId="ADAL" clId="{80A97EB8-BBA7-124A-BC91-11E94CBC0DEE}" dt="2024-03-16T00:37:33.464" v="562" actId="478"/>
          <ac:picMkLst>
            <pc:docMk/>
            <pc:sldMk cId="3533260171" sldId="708"/>
            <ac:picMk id="2" creationId="{6B2D4F4E-E6D8-EBDA-2B91-135E886DDD2D}"/>
          </ac:picMkLst>
        </pc:picChg>
        <pc:picChg chg="del">
          <ac:chgData name="Manni Wang (student)" userId="e0257e00-4b45-4f3f-b529-6cd2340caa2d" providerId="ADAL" clId="{80A97EB8-BBA7-124A-BC91-11E94CBC0DEE}" dt="2024-03-16T00:37:41.861" v="566" actId="478"/>
          <ac:picMkLst>
            <pc:docMk/>
            <pc:sldMk cId="3533260171" sldId="708"/>
            <ac:picMk id="5" creationId="{90211F63-AA12-D8ED-19C3-6D9BAB2D288A}"/>
          </ac:picMkLst>
        </pc:picChg>
        <pc:picChg chg="add mod">
          <ac:chgData name="Manni Wang (student)" userId="e0257e00-4b45-4f3f-b529-6cd2340caa2d" providerId="ADAL" clId="{80A97EB8-BBA7-124A-BC91-11E94CBC0DEE}" dt="2024-03-16T00:37:53.823" v="572"/>
          <ac:picMkLst>
            <pc:docMk/>
            <pc:sldMk cId="3533260171" sldId="708"/>
            <ac:picMk id="8" creationId="{F7A5EAB5-6BE2-3F39-910B-A00F0F73FF93}"/>
          </ac:picMkLst>
        </pc:picChg>
        <pc:picChg chg="add mod">
          <ac:chgData name="Manni Wang (student)" userId="e0257e00-4b45-4f3f-b529-6cd2340caa2d" providerId="ADAL" clId="{80A97EB8-BBA7-124A-BC91-11E94CBC0DEE}" dt="2024-03-16T00:38:21.120" v="577" actId="1076"/>
          <ac:picMkLst>
            <pc:docMk/>
            <pc:sldMk cId="3533260171" sldId="708"/>
            <ac:picMk id="9" creationId="{3B4B35BB-8A30-BAA7-A9CF-7E25D137FFBC}"/>
          </ac:picMkLst>
        </pc:picChg>
        <pc:picChg chg="add mod">
          <ac:chgData name="Manni Wang (student)" userId="e0257e00-4b45-4f3f-b529-6cd2340caa2d" providerId="ADAL" clId="{80A97EB8-BBA7-124A-BC91-11E94CBC0DEE}" dt="2024-03-16T00:38:05.093" v="574"/>
          <ac:picMkLst>
            <pc:docMk/>
            <pc:sldMk cId="3533260171" sldId="708"/>
            <ac:picMk id="10" creationId="{0F0BA2CC-A3C8-2447-C161-C491A1CCCC33}"/>
          </ac:picMkLst>
        </pc:picChg>
        <pc:picChg chg="add mod">
          <ac:chgData name="Manni Wang (student)" userId="e0257e00-4b45-4f3f-b529-6cd2340caa2d" providerId="ADAL" clId="{80A97EB8-BBA7-124A-BC91-11E94CBC0DEE}" dt="2024-03-16T00:41:35.802" v="630" actId="1076"/>
          <ac:picMkLst>
            <pc:docMk/>
            <pc:sldMk cId="3533260171" sldId="708"/>
            <ac:picMk id="11" creationId="{8F754AA0-3A2A-50E7-7896-177B2DE8B7C2}"/>
          </ac:picMkLst>
        </pc:picChg>
        <pc:picChg chg="add mod">
          <ac:chgData name="Manni Wang (student)" userId="e0257e00-4b45-4f3f-b529-6cd2340caa2d" providerId="ADAL" clId="{80A97EB8-BBA7-124A-BC91-11E94CBC0DEE}" dt="2024-03-16T00:41:31.970" v="629" actId="1076"/>
          <ac:picMkLst>
            <pc:docMk/>
            <pc:sldMk cId="3533260171" sldId="708"/>
            <ac:picMk id="15" creationId="{22A80958-B60B-577C-3109-FCDA9E23A8EE}"/>
          </ac:picMkLst>
        </pc:picChg>
      </pc:sldChg>
      <pc:sldChg chg="addSp delSp modSp add mod">
        <pc:chgData name="Manni Wang (student)" userId="e0257e00-4b45-4f3f-b529-6cd2340caa2d" providerId="ADAL" clId="{80A97EB8-BBA7-124A-BC91-11E94CBC0DEE}" dt="2024-03-16T03:41:53.575" v="1143" actId="14100"/>
        <pc:sldMkLst>
          <pc:docMk/>
          <pc:sldMk cId="4037997544" sldId="709"/>
        </pc:sldMkLst>
        <pc:spChg chg="mod">
          <ac:chgData name="Manni Wang (student)" userId="e0257e00-4b45-4f3f-b529-6cd2340caa2d" providerId="ADAL" clId="{80A97EB8-BBA7-124A-BC91-11E94CBC0DEE}" dt="2024-03-16T03:27:35.687" v="937" actId="108"/>
          <ac:spMkLst>
            <pc:docMk/>
            <pc:sldMk cId="4037997544" sldId="709"/>
            <ac:spMk id="3" creationId="{00000000-0000-0000-0000-000000000000}"/>
          </ac:spMkLst>
        </pc:spChg>
        <pc:spChg chg="mod">
          <ac:chgData name="Manni Wang (student)" userId="e0257e00-4b45-4f3f-b529-6cd2340caa2d" providerId="ADAL" clId="{80A97EB8-BBA7-124A-BC91-11E94CBC0DEE}" dt="2024-03-16T03:41:21.890" v="1139" actId="2711"/>
          <ac:spMkLst>
            <pc:docMk/>
            <pc:sldMk cId="4037997544" sldId="709"/>
            <ac:spMk id="4" creationId="{78577733-8346-24F5-CC9A-FAFAF15BEB5A}"/>
          </ac:spMkLst>
        </pc:spChg>
        <pc:spChg chg="del">
          <ac:chgData name="Manni Wang (student)" userId="e0257e00-4b45-4f3f-b529-6cd2340caa2d" providerId="ADAL" clId="{80A97EB8-BBA7-124A-BC91-11E94CBC0DEE}" dt="2024-03-16T00:33:29.843" v="519" actId="21"/>
          <ac:spMkLst>
            <pc:docMk/>
            <pc:sldMk cId="4037997544" sldId="709"/>
            <ac:spMk id="6" creationId="{BFD67A0E-17FA-E1E8-85E0-3C38E5C62D92}"/>
          </ac:spMkLst>
        </pc:spChg>
        <pc:spChg chg="mod">
          <ac:chgData name="Manni Wang (student)" userId="e0257e00-4b45-4f3f-b529-6cd2340caa2d" providerId="ADAL" clId="{80A97EB8-BBA7-124A-BC91-11E94CBC0DEE}" dt="2024-03-16T03:41:28.313" v="1140" actId="2711"/>
          <ac:spMkLst>
            <pc:docMk/>
            <pc:sldMk cId="4037997544" sldId="709"/>
            <ac:spMk id="7" creationId="{0E2AB4E8-03F0-F1D3-AA3F-E7CEEEAE5569}"/>
          </ac:spMkLst>
        </pc:spChg>
        <pc:spChg chg="del">
          <ac:chgData name="Manni Wang (student)" userId="e0257e00-4b45-4f3f-b529-6cd2340caa2d" providerId="ADAL" clId="{80A97EB8-BBA7-124A-BC91-11E94CBC0DEE}" dt="2024-03-16T00:33:35.150" v="520" actId="21"/>
          <ac:spMkLst>
            <pc:docMk/>
            <pc:sldMk cId="4037997544" sldId="709"/>
            <ac:spMk id="12" creationId="{25FB39EE-4702-DDD4-CEDD-1F4BC768B23E}"/>
          </ac:spMkLst>
        </pc:spChg>
        <pc:spChg chg="mod">
          <ac:chgData name="Manni Wang (student)" userId="e0257e00-4b45-4f3f-b529-6cd2340caa2d" providerId="ADAL" clId="{80A97EB8-BBA7-124A-BC91-11E94CBC0DEE}" dt="2024-03-16T03:41:39.454" v="1141" actId="2711"/>
          <ac:spMkLst>
            <pc:docMk/>
            <pc:sldMk cId="4037997544" sldId="709"/>
            <ac:spMk id="13" creationId="{D11F7F71-28BB-058D-FAE4-B17A8A16B0EE}"/>
          </ac:spMkLst>
        </pc:spChg>
        <pc:spChg chg="mod">
          <ac:chgData name="Manni Wang (student)" userId="e0257e00-4b45-4f3f-b529-6cd2340caa2d" providerId="ADAL" clId="{80A97EB8-BBA7-124A-BC91-11E94CBC0DEE}" dt="2024-03-16T03:41:53.575" v="1143" actId="14100"/>
          <ac:spMkLst>
            <pc:docMk/>
            <pc:sldMk cId="4037997544" sldId="709"/>
            <ac:spMk id="14" creationId="{3F33B4C0-FB05-DA2A-2744-257CC6E5E78D}"/>
          </ac:spMkLst>
        </pc:spChg>
        <pc:spChg chg="mod">
          <ac:chgData name="Manni Wang (student)" userId="e0257e00-4b45-4f3f-b529-6cd2340caa2d" providerId="ADAL" clId="{80A97EB8-BBA7-124A-BC91-11E94CBC0DEE}" dt="2024-03-16T03:25:20.661" v="923" actId="108"/>
          <ac:spMkLst>
            <pc:docMk/>
            <pc:sldMk cId="4037997544" sldId="709"/>
            <ac:spMk id="177" creationId="{00000000-0000-0000-0000-000000000000}"/>
          </ac:spMkLst>
        </pc:spChg>
        <pc:picChg chg="del">
          <ac:chgData name="Manni Wang (student)" userId="e0257e00-4b45-4f3f-b529-6cd2340caa2d" providerId="ADAL" clId="{80A97EB8-BBA7-124A-BC91-11E94CBC0DEE}" dt="2024-03-16T00:32:32.189" v="479" actId="478"/>
          <ac:picMkLst>
            <pc:docMk/>
            <pc:sldMk cId="4037997544" sldId="709"/>
            <ac:picMk id="2" creationId="{6B2D4F4E-E6D8-EBDA-2B91-135E886DDD2D}"/>
          </ac:picMkLst>
        </pc:picChg>
        <pc:picChg chg="del">
          <ac:chgData name="Manni Wang (student)" userId="e0257e00-4b45-4f3f-b529-6cd2340caa2d" providerId="ADAL" clId="{80A97EB8-BBA7-124A-BC91-11E94CBC0DEE}" dt="2024-03-16T00:33:21.038" v="517" actId="478"/>
          <ac:picMkLst>
            <pc:docMk/>
            <pc:sldMk cId="4037997544" sldId="709"/>
            <ac:picMk id="5" creationId="{90211F63-AA12-D8ED-19C3-6D9BAB2D288A}"/>
          </ac:picMkLst>
        </pc:picChg>
        <pc:picChg chg="add del mod">
          <ac:chgData name="Manni Wang (student)" userId="e0257e00-4b45-4f3f-b529-6cd2340caa2d" providerId="ADAL" clId="{80A97EB8-BBA7-124A-BC91-11E94CBC0DEE}" dt="2024-03-16T03:14:59.161" v="790" actId="478"/>
          <ac:picMkLst>
            <pc:docMk/>
            <pc:sldMk cId="4037997544" sldId="709"/>
            <ac:picMk id="8" creationId="{A722570B-A159-9B47-D90C-8CAC5A163216}"/>
          </ac:picMkLst>
        </pc:picChg>
        <pc:picChg chg="add del mod">
          <ac:chgData name="Manni Wang (student)" userId="e0257e00-4b45-4f3f-b529-6cd2340caa2d" providerId="ADAL" clId="{80A97EB8-BBA7-124A-BC91-11E94CBC0DEE}" dt="2024-03-16T03:16:01.629" v="798" actId="478"/>
          <ac:picMkLst>
            <pc:docMk/>
            <pc:sldMk cId="4037997544" sldId="709"/>
            <ac:picMk id="9" creationId="{2AD52DB4-33ED-EB09-3928-F80D725D9CC8}"/>
          </ac:picMkLst>
        </pc:picChg>
        <pc:picChg chg="add mod">
          <ac:chgData name="Manni Wang (student)" userId="e0257e00-4b45-4f3f-b529-6cd2340caa2d" providerId="ADAL" clId="{80A97EB8-BBA7-124A-BC91-11E94CBC0DEE}" dt="2024-03-16T03:15:07.237" v="791" actId="1076"/>
          <ac:picMkLst>
            <pc:docMk/>
            <pc:sldMk cId="4037997544" sldId="709"/>
            <ac:picMk id="10" creationId="{9E9AB444-80D9-B2BD-00CB-43393F93DC87}"/>
          </ac:picMkLst>
        </pc:picChg>
        <pc:picChg chg="add mod">
          <ac:chgData name="Manni Wang (student)" userId="e0257e00-4b45-4f3f-b529-6cd2340caa2d" providerId="ADAL" clId="{80A97EB8-BBA7-124A-BC91-11E94CBC0DEE}" dt="2024-03-16T03:16:05.973" v="799" actId="1076"/>
          <ac:picMkLst>
            <pc:docMk/>
            <pc:sldMk cId="4037997544" sldId="709"/>
            <ac:picMk id="11" creationId="{B278938F-0A09-6D9C-0501-AD3849B40D89}"/>
          </ac:picMkLst>
        </pc:picChg>
      </pc:sldChg>
      <pc:sldChg chg="addSp delSp modSp add mod">
        <pc:chgData name="Manni Wang (student)" userId="e0257e00-4b45-4f3f-b529-6cd2340caa2d" providerId="ADAL" clId="{80A97EB8-BBA7-124A-BC91-11E94CBC0DEE}" dt="2024-03-16T03:41:08.017" v="1138" actId="2711"/>
        <pc:sldMkLst>
          <pc:docMk/>
          <pc:sldMk cId="324362274" sldId="710"/>
        </pc:sldMkLst>
        <pc:spChg chg="mod">
          <ac:chgData name="Manni Wang (student)" userId="e0257e00-4b45-4f3f-b529-6cd2340caa2d" providerId="ADAL" clId="{80A97EB8-BBA7-124A-BC91-11E94CBC0DEE}" dt="2024-03-16T03:27:24.649" v="936" actId="108"/>
          <ac:spMkLst>
            <pc:docMk/>
            <pc:sldMk cId="324362274" sldId="710"/>
            <ac:spMk id="3" creationId="{00000000-0000-0000-0000-000000000000}"/>
          </ac:spMkLst>
        </pc:spChg>
        <pc:spChg chg="mod">
          <ac:chgData name="Manni Wang (student)" userId="e0257e00-4b45-4f3f-b529-6cd2340caa2d" providerId="ADAL" clId="{80A97EB8-BBA7-124A-BC91-11E94CBC0DEE}" dt="2024-03-16T03:41:00.851" v="1137" actId="2711"/>
          <ac:spMkLst>
            <pc:docMk/>
            <pc:sldMk cId="324362274" sldId="710"/>
            <ac:spMk id="4" creationId="{78577733-8346-24F5-CC9A-FAFAF15BEB5A}"/>
          </ac:spMkLst>
        </pc:spChg>
        <pc:spChg chg="mod">
          <ac:chgData name="Manni Wang (student)" userId="e0257e00-4b45-4f3f-b529-6cd2340caa2d" providerId="ADAL" clId="{80A97EB8-BBA7-124A-BC91-11E94CBC0DEE}" dt="2024-03-16T03:40:06.767" v="1133" actId="2711"/>
          <ac:spMkLst>
            <pc:docMk/>
            <pc:sldMk cId="324362274" sldId="710"/>
            <ac:spMk id="6" creationId="{BFD67A0E-17FA-E1E8-85E0-3C38E5C62D92}"/>
          </ac:spMkLst>
        </pc:spChg>
        <pc:spChg chg="mod">
          <ac:chgData name="Manni Wang (student)" userId="e0257e00-4b45-4f3f-b529-6cd2340caa2d" providerId="ADAL" clId="{80A97EB8-BBA7-124A-BC91-11E94CBC0DEE}" dt="2024-03-16T03:41:08.017" v="1138" actId="2711"/>
          <ac:spMkLst>
            <pc:docMk/>
            <pc:sldMk cId="324362274" sldId="710"/>
            <ac:spMk id="7" creationId="{0E2AB4E8-03F0-F1D3-AA3F-E7CEEEAE5569}"/>
          </ac:spMkLst>
        </pc:spChg>
        <pc:spChg chg="mod">
          <ac:chgData name="Manni Wang (student)" userId="e0257e00-4b45-4f3f-b529-6cd2340caa2d" providerId="ADAL" clId="{80A97EB8-BBA7-124A-BC91-11E94CBC0DEE}" dt="2024-03-16T03:40:28.522" v="1134" actId="2711"/>
          <ac:spMkLst>
            <pc:docMk/>
            <pc:sldMk cId="324362274" sldId="710"/>
            <ac:spMk id="12" creationId="{25FB39EE-4702-DDD4-CEDD-1F4BC768B23E}"/>
          </ac:spMkLst>
        </pc:spChg>
        <pc:spChg chg="mod">
          <ac:chgData name="Manni Wang (student)" userId="e0257e00-4b45-4f3f-b529-6cd2340caa2d" providerId="ADAL" clId="{80A97EB8-BBA7-124A-BC91-11E94CBC0DEE}" dt="2024-03-16T03:39:58.577" v="1132" actId="2711"/>
          <ac:spMkLst>
            <pc:docMk/>
            <pc:sldMk cId="324362274" sldId="710"/>
            <ac:spMk id="13" creationId="{D11F7F71-28BB-058D-FAE4-B17A8A16B0EE}"/>
          </ac:spMkLst>
        </pc:spChg>
        <pc:spChg chg="mod">
          <ac:chgData name="Manni Wang (student)" userId="e0257e00-4b45-4f3f-b529-6cd2340caa2d" providerId="ADAL" clId="{80A97EB8-BBA7-124A-BC91-11E94CBC0DEE}" dt="2024-03-16T00:32:15.410" v="478" actId="14100"/>
          <ac:spMkLst>
            <pc:docMk/>
            <pc:sldMk cId="324362274" sldId="710"/>
            <ac:spMk id="14" creationId="{3F33B4C0-FB05-DA2A-2744-257CC6E5E78D}"/>
          </ac:spMkLst>
        </pc:spChg>
        <pc:spChg chg="mod">
          <ac:chgData name="Manni Wang (student)" userId="e0257e00-4b45-4f3f-b529-6cd2340caa2d" providerId="ADAL" clId="{80A97EB8-BBA7-124A-BC91-11E94CBC0DEE}" dt="2024-03-16T03:27:09.939" v="935" actId="108"/>
          <ac:spMkLst>
            <pc:docMk/>
            <pc:sldMk cId="324362274" sldId="710"/>
            <ac:spMk id="176" creationId="{00000000-0000-0000-0000-000000000000}"/>
          </ac:spMkLst>
        </pc:spChg>
        <pc:spChg chg="mod">
          <ac:chgData name="Manni Wang (student)" userId="e0257e00-4b45-4f3f-b529-6cd2340caa2d" providerId="ADAL" clId="{80A97EB8-BBA7-124A-BC91-11E94CBC0DEE}" dt="2024-03-16T03:25:13.454" v="922" actId="108"/>
          <ac:spMkLst>
            <pc:docMk/>
            <pc:sldMk cId="324362274" sldId="710"/>
            <ac:spMk id="177" creationId="{00000000-0000-0000-0000-000000000000}"/>
          </ac:spMkLst>
        </pc:spChg>
        <pc:picChg chg="del">
          <ac:chgData name="Manni Wang (student)" userId="e0257e00-4b45-4f3f-b529-6cd2340caa2d" providerId="ADAL" clId="{80A97EB8-BBA7-124A-BC91-11E94CBC0DEE}" dt="2024-03-16T00:30:43.695" v="464" actId="478"/>
          <ac:picMkLst>
            <pc:docMk/>
            <pc:sldMk cId="324362274" sldId="710"/>
            <ac:picMk id="2" creationId="{6B2D4F4E-E6D8-EBDA-2B91-135E886DDD2D}"/>
          </ac:picMkLst>
        </pc:picChg>
        <pc:picChg chg="del">
          <ac:chgData name="Manni Wang (student)" userId="e0257e00-4b45-4f3f-b529-6cd2340caa2d" providerId="ADAL" clId="{80A97EB8-BBA7-124A-BC91-11E94CBC0DEE}" dt="2024-03-16T00:30:51.214" v="466" actId="478"/>
          <ac:picMkLst>
            <pc:docMk/>
            <pc:sldMk cId="324362274" sldId="710"/>
            <ac:picMk id="5" creationId="{90211F63-AA12-D8ED-19C3-6D9BAB2D288A}"/>
          </ac:picMkLst>
        </pc:picChg>
        <pc:picChg chg="add mod">
          <ac:chgData name="Manni Wang (student)" userId="e0257e00-4b45-4f3f-b529-6cd2340caa2d" providerId="ADAL" clId="{80A97EB8-BBA7-124A-BC91-11E94CBC0DEE}" dt="2024-03-16T00:31:08.358" v="469" actId="1076"/>
          <ac:picMkLst>
            <pc:docMk/>
            <pc:sldMk cId="324362274" sldId="710"/>
            <ac:picMk id="8" creationId="{E0B37DE6-3657-5EF1-27D0-4430B0F70053}"/>
          </ac:picMkLst>
        </pc:picChg>
        <pc:picChg chg="add mod">
          <ac:chgData name="Manni Wang (student)" userId="e0257e00-4b45-4f3f-b529-6cd2340caa2d" providerId="ADAL" clId="{80A97EB8-BBA7-124A-BC91-11E94CBC0DEE}" dt="2024-03-16T00:31:13.832" v="470" actId="1076"/>
          <ac:picMkLst>
            <pc:docMk/>
            <pc:sldMk cId="324362274" sldId="710"/>
            <ac:picMk id="9" creationId="{D5E1F011-788A-604D-55EB-8D2D4B53D557}"/>
          </ac:picMkLst>
        </pc:picChg>
      </pc:sldChg>
      <pc:sldChg chg="addSp delSp modSp add mod">
        <pc:chgData name="Manni Wang (student)" userId="e0257e00-4b45-4f3f-b529-6cd2340caa2d" providerId="ADAL" clId="{80A97EB8-BBA7-124A-BC91-11E94CBC0DEE}" dt="2024-03-16T03:40:50.259" v="1136" actId="2711"/>
        <pc:sldMkLst>
          <pc:docMk/>
          <pc:sldMk cId="1418115958" sldId="711"/>
        </pc:sldMkLst>
        <pc:spChg chg="mod">
          <ac:chgData name="Manni Wang (student)" userId="e0257e00-4b45-4f3f-b529-6cd2340caa2d" providerId="ADAL" clId="{80A97EB8-BBA7-124A-BC91-11E94CBC0DEE}" dt="2024-03-16T03:26:46.531" v="931" actId="108"/>
          <ac:spMkLst>
            <pc:docMk/>
            <pc:sldMk cId="1418115958" sldId="711"/>
            <ac:spMk id="3" creationId="{00000000-0000-0000-0000-000000000000}"/>
          </ac:spMkLst>
        </pc:spChg>
        <pc:spChg chg="mod">
          <ac:chgData name="Manni Wang (student)" userId="e0257e00-4b45-4f3f-b529-6cd2340caa2d" providerId="ADAL" clId="{80A97EB8-BBA7-124A-BC91-11E94CBC0DEE}" dt="2024-03-16T03:40:43.361" v="1135" actId="2711"/>
          <ac:spMkLst>
            <pc:docMk/>
            <pc:sldMk cId="1418115958" sldId="711"/>
            <ac:spMk id="4" creationId="{78577733-8346-24F5-CC9A-FAFAF15BEB5A}"/>
          </ac:spMkLst>
        </pc:spChg>
        <pc:spChg chg="mod">
          <ac:chgData name="Manni Wang (student)" userId="e0257e00-4b45-4f3f-b529-6cd2340caa2d" providerId="ADAL" clId="{80A97EB8-BBA7-124A-BC91-11E94CBC0DEE}" dt="2024-03-16T03:39:37.074" v="1128" actId="20577"/>
          <ac:spMkLst>
            <pc:docMk/>
            <pc:sldMk cId="1418115958" sldId="711"/>
            <ac:spMk id="6" creationId="{BFD67A0E-17FA-E1E8-85E0-3C38E5C62D92}"/>
          </ac:spMkLst>
        </pc:spChg>
        <pc:spChg chg="mod">
          <ac:chgData name="Manni Wang (student)" userId="e0257e00-4b45-4f3f-b529-6cd2340caa2d" providerId="ADAL" clId="{80A97EB8-BBA7-124A-BC91-11E94CBC0DEE}" dt="2024-03-16T03:40:50.259" v="1136" actId="2711"/>
          <ac:spMkLst>
            <pc:docMk/>
            <pc:sldMk cId="1418115958" sldId="711"/>
            <ac:spMk id="7" creationId="{0E2AB4E8-03F0-F1D3-AA3F-E7CEEEAE5569}"/>
          </ac:spMkLst>
        </pc:spChg>
        <pc:spChg chg="mod">
          <ac:chgData name="Manni Wang (student)" userId="e0257e00-4b45-4f3f-b529-6cd2340caa2d" providerId="ADAL" clId="{80A97EB8-BBA7-124A-BC91-11E94CBC0DEE}" dt="2024-03-16T03:39:40.792" v="1130" actId="20577"/>
          <ac:spMkLst>
            <pc:docMk/>
            <pc:sldMk cId="1418115958" sldId="711"/>
            <ac:spMk id="12" creationId="{25FB39EE-4702-DDD4-CEDD-1F4BC768B23E}"/>
          </ac:spMkLst>
        </pc:spChg>
        <pc:spChg chg="mod">
          <ac:chgData name="Manni Wang (student)" userId="e0257e00-4b45-4f3f-b529-6cd2340caa2d" providerId="ADAL" clId="{80A97EB8-BBA7-124A-BC91-11E94CBC0DEE}" dt="2024-03-16T03:39:49.680" v="1131" actId="2711"/>
          <ac:spMkLst>
            <pc:docMk/>
            <pc:sldMk cId="1418115958" sldId="711"/>
            <ac:spMk id="13" creationId="{D11F7F71-28BB-058D-FAE4-B17A8A16B0EE}"/>
          </ac:spMkLst>
        </pc:spChg>
        <pc:spChg chg="mod">
          <ac:chgData name="Manni Wang (student)" userId="e0257e00-4b45-4f3f-b529-6cd2340caa2d" providerId="ADAL" clId="{80A97EB8-BBA7-124A-BC91-11E94CBC0DEE}" dt="2024-03-16T03:25:02.819" v="921" actId="108"/>
          <ac:spMkLst>
            <pc:docMk/>
            <pc:sldMk cId="1418115958" sldId="711"/>
            <ac:spMk id="177" creationId="{00000000-0000-0000-0000-000000000000}"/>
          </ac:spMkLst>
        </pc:spChg>
        <pc:picChg chg="del">
          <ac:chgData name="Manni Wang (student)" userId="e0257e00-4b45-4f3f-b529-6cd2340caa2d" providerId="ADAL" clId="{80A97EB8-BBA7-124A-BC91-11E94CBC0DEE}" dt="2024-03-16T00:27:50.495" v="366" actId="478"/>
          <ac:picMkLst>
            <pc:docMk/>
            <pc:sldMk cId="1418115958" sldId="711"/>
            <ac:picMk id="2" creationId="{6B2D4F4E-E6D8-EBDA-2B91-135E886DDD2D}"/>
          </ac:picMkLst>
        </pc:picChg>
        <pc:picChg chg="del">
          <ac:chgData name="Manni Wang (student)" userId="e0257e00-4b45-4f3f-b529-6cd2340caa2d" providerId="ADAL" clId="{80A97EB8-BBA7-124A-BC91-11E94CBC0DEE}" dt="2024-03-16T00:27:55.827" v="368" actId="478"/>
          <ac:picMkLst>
            <pc:docMk/>
            <pc:sldMk cId="1418115958" sldId="711"/>
            <ac:picMk id="5" creationId="{90211F63-AA12-D8ED-19C3-6D9BAB2D288A}"/>
          </ac:picMkLst>
        </pc:picChg>
        <pc:picChg chg="add mod">
          <ac:chgData name="Manni Wang (student)" userId="e0257e00-4b45-4f3f-b529-6cd2340caa2d" providerId="ADAL" clId="{80A97EB8-BBA7-124A-BC91-11E94CBC0DEE}" dt="2024-03-16T00:28:07.833" v="370" actId="1076"/>
          <ac:picMkLst>
            <pc:docMk/>
            <pc:sldMk cId="1418115958" sldId="711"/>
            <ac:picMk id="8" creationId="{5415CCE8-1B40-43ED-CE84-5F3BD8045C7D}"/>
          </ac:picMkLst>
        </pc:picChg>
        <pc:picChg chg="add mod">
          <ac:chgData name="Manni Wang (student)" userId="e0257e00-4b45-4f3f-b529-6cd2340caa2d" providerId="ADAL" clId="{80A97EB8-BBA7-124A-BC91-11E94CBC0DEE}" dt="2024-03-16T00:28:11.851" v="371" actId="1076"/>
          <ac:picMkLst>
            <pc:docMk/>
            <pc:sldMk cId="1418115958" sldId="711"/>
            <ac:picMk id="9" creationId="{5892BD8F-3E67-73AF-1D00-99478CEB6664}"/>
          </ac:picMkLst>
        </pc:picChg>
      </pc:sldChg>
      <pc:sldChg chg="addSp delSp modSp add mod">
        <pc:chgData name="Manni Wang (student)" userId="e0257e00-4b45-4f3f-b529-6cd2340caa2d" providerId="ADAL" clId="{80A97EB8-BBA7-124A-BC91-11E94CBC0DEE}" dt="2024-03-16T03:39:25.213" v="1126" actId="20577"/>
        <pc:sldMkLst>
          <pc:docMk/>
          <pc:sldMk cId="4159405637" sldId="712"/>
        </pc:sldMkLst>
        <pc:spChg chg="mod">
          <ac:chgData name="Manni Wang (student)" userId="e0257e00-4b45-4f3f-b529-6cd2340caa2d" providerId="ADAL" clId="{80A97EB8-BBA7-124A-BC91-11E94CBC0DEE}" dt="2024-03-16T03:26:38.405" v="930" actId="108"/>
          <ac:spMkLst>
            <pc:docMk/>
            <pc:sldMk cId="4159405637" sldId="712"/>
            <ac:spMk id="3" creationId="{00000000-0000-0000-0000-000000000000}"/>
          </ac:spMkLst>
        </pc:spChg>
        <pc:spChg chg="mod">
          <ac:chgData name="Manni Wang (student)" userId="e0257e00-4b45-4f3f-b529-6cd2340caa2d" providerId="ADAL" clId="{80A97EB8-BBA7-124A-BC91-11E94CBC0DEE}" dt="2024-03-16T03:33:39.993" v="999" actId="2711"/>
          <ac:spMkLst>
            <pc:docMk/>
            <pc:sldMk cId="4159405637" sldId="712"/>
            <ac:spMk id="4" creationId="{78577733-8346-24F5-CC9A-FAFAF15BEB5A}"/>
          </ac:spMkLst>
        </pc:spChg>
        <pc:spChg chg="mod">
          <ac:chgData name="Manni Wang (student)" userId="e0257e00-4b45-4f3f-b529-6cd2340caa2d" providerId="ADAL" clId="{80A97EB8-BBA7-124A-BC91-11E94CBC0DEE}" dt="2024-03-16T03:39:19.870" v="1124" actId="20577"/>
          <ac:spMkLst>
            <pc:docMk/>
            <pc:sldMk cId="4159405637" sldId="712"/>
            <ac:spMk id="6" creationId="{BFD67A0E-17FA-E1E8-85E0-3C38E5C62D92}"/>
          </ac:spMkLst>
        </pc:spChg>
        <pc:spChg chg="mod">
          <ac:chgData name="Manni Wang (student)" userId="e0257e00-4b45-4f3f-b529-6cd2340caa2d" providerId="ADAL" clId="{80A97EB8-BBA7-124A-BC91-11E94CBC0DEE}" dt="2024-03-16T03:33:51.859" v="1000" actId="2711"/>
          <ac:spMkLst>
            <pc:docMk/>
            <pc:sldMk cId="4159405637" sldId="712"/>
            <ac:spMk id="7" creationId="{0E2AB4E8-03F0-F1D3-AA3F-E7CEEEAE5569}"/>
          </ac:spMkLst>
        </pc:spChg>
        <pc:spChg chg="mod">
          <ac:chgData name="Manni Wang (student)" userId="e0257e00-4b45-4f3f-b529-6cd2340caa2d" providerId="ADAL" clId="{80A97EB8-BBA7-124A-BC91-11E94CBC0DEE}" dt="2024-03-16T03:39:25.213" v="1126" actId="20577"/>
          <ac:spMkLst>
            <pc:docMk/>
            <pc:sldMk cId="4159405637" sldId="712"/>
            <ac:spMk id="12" creationId="{25FB39EE-4702-DDD4-CEDD-1F4BC768B23E}"/>
          </ac:spMkLst>
        </pc:spChg>
        <pc:spChg chg="mod">
          <ac:chgData name="Manni Wang (student)" userId="e0257e00-4b45-4f3f-b529-6cd2340caa2d" providerId="ADAL" clId="{80A97EB8-BBA7-124A-BC91-11E94CBC0DEE}" dt="2024-03-16T03:34:01.439" v="1001" actId="2711"/>
          <ac:spMkLst>
            <pc:docMk/>
            <pc:sldMk cId="4159405637" sldId="712"/>
            <ac:spMk id="13" creationId="{D11F7F71-28BB-058D-FAE4-B17A8A16B0EE}"/>
          </ac:spMkLst>
        </pc:spChg>
        <pc:spChg chg="mod">
          <ac:chgData name="Manni Wang (student)" userId="e0257e00-4b45-4f3f-b529-6cd2340caa2d" providerId="ADAL" clId="{80A97EB8-BBA7-124A-BC91-11E94CBC0DEE}" dt="2024-03-16T00:26:12.233" v="315" actId="14100"/>
          <ac:spMkLst>
            <pc:docMk/>
            <pc:sldMk cId="4159405637" sldId="712"/>
            <ac:spMk id="14" creationId="{3F33B4C0-FB05-DA2A-2744-257CC6E5E78D}"/>
          </ac:spMkLst>
        </pc:spChg>
        <pc:spChg chg="mod">
          <ac:chgData name="Manni Wang (student)" userId="e0257e00-4b45-4f3f-b529-6cd2340caa2d" providerId="ADAL" clId="{80A97EB8-BBA7-124A-BC91-11E94CBC0DEE}" dt="2024-03-16T03:26:24.938" v="929" actId="108"/>
          <ac:spMkLst>
            <pc:docMk/>
            <pc:sldMk cId="4159405637" sldId="712"/>
            <ac:spMk id="176" creationId="{00000000-0000-0000-0000-000000000000}"/>
          </ac:spMkLst>
        </pc:spChg>
        <pc:spChg chg="mod">
          <ac:chgData name="Manni Wang (student)" userId="e0257e00-4b45-4f3f-b529-6cd2340caa2d" providerId="ADAL" clId="{80A97EB8-BBA7-124A-BC91-11E94CBC0DEE}" dt="2024-03-16T03:24:50.210" v="920" actId="108"/>
          <ac:spMkLst>
            <pc:docMk/>
            <pc:sldMk cId="4159405637" sldId="712"/>
            <ac:spMk id="177" creationId="{00000000-0000-0000-0000-000000000000}"/>
          </ac:spMkLst>
        </pc:spChg>
        <pc:picChg chg="del">
          <ac:chgData name="Manni Wang (student)" userId="e0257e00-4b45-4f3f-b529-6cd2340caa2d" providerId="ADAL" clId="{80A97EB8-BBA7-124A-BC91-11E94CBC0DEE}" dt="2024-03-16T00:23:53.812" v="299" actId="478"/>
          <ac:picMkLst>
            <pc:docMk/>
            <pc:sldMk cId="4159405637" sldId="712"/>
            <ac:picMk id="2" creationId="{6B2D4F4E-E6D8-EBDA-2B91-135E886DDD2D}"/>
          </ac:picMkLst>
        </pc:picChg>
        <pc:picChg chg="del">
          <ac:chgData name="Manni Wang (student)" userId="e0257e00-4b45-4f3f-b529-6cd2340caa2d" providerId="ADAL" clId="{80A97EB8-BBA7-124A-BC91-11E94CBC0DEE}" dt="2024-03-16T00:23:57.457" v="301" actId="478"/>
          <ac:picMkLst>
            <pc:docMk/>
            <pc:sldMk cId="4159405637" sldId="712"/>
            <ac:picMk id="5" creationId="{90211F63-AA12-D8ED-19C3-6D9BAB2D288A}"/>
          </ac:picMkLst>
        </pc:picChg>
        <pc:picChg chg="add mod">
          <ac:chgData name="Manni Wang (student)" userId="e0257e00-4b45-4f3f-b529-6cd2340caa2d" providerId="ADAL" clId="{80A97EB8-BBA7-124A-BC91-11E94CBC0DEE}" dt="2024-03-16T00:24:07.504" v="303" actId="1076"/>
          <ac:picMkLst>
            <pc:docMk/>
            <pc:sldMk cId="4159405637" sldId="712"/>
            <ac:picMk id="8" creationId="{3937A88D-EBB6-6BEA-3C9F-513BFA0374C0}"/>
          </ac:picMkLst>
        </pc:picChg>
        <pc:picChg chg="add mod">
          <ac:chgData name="Manni Wang (student)" userId="e0257e00-4b45-4f3f-b529-6cd2340caa2d" providerId="ADAL" clId="{80A97EB8-BBA7-124A-BC91-11E94CBC0DEE}" dt="2024-03-16T00:24:16.288" v="304" actId="1076"/>
          <ac:picMkLst>
            <pc:docMk/>
            <pc:sldMk cId="4159405637" sldId="712"/>
            <ac:picMk id="9" creationId="{C1289FCA-8910-8BAE-B120-661F97A6D2AA}"/>
          </ac:picMkLst>
        </pc:picChg>
      </pc:sldChg>
      <pc:sldChg chg="addSp delSp modSp add mod delAnim">
        <pc:chgData name="Manni Wang (student)" userId="e0257e00-4b45-4f3f-b529-6cd2340caa2d" providerId="ADAL" clId="{80A97EB8-BBA7-124A-BC91-11E94CBC0DEE}" dt="2024-03-16T03:43:19.054" v="1152" actId="2711"/>
        <pc:sldMkLst>
          <pc:docMk/>
          <pc:sldMk cId="241055668" sldId="713"/>
        </pc:sldMkLst>
        <pc:spChg chg="mod">
          <ac:chgData name="Manni Wang (student)" userId="e0257e00-4b45-4f3f-b529-6cd2340caa2d" providerId="ADAL" clId="{80A97EB8-BBA7-124A-BC91-11E94CBC0DEE}" dt="2024-03-16T03:28:47.654" v="945" actId="2711"/>
          <ac:spMkLst>
            <pc:docMk/>
            <pc:sldMk cId="241055668" sldId="713"/>
            <ac:spMk id="3" creationId="{00000000-0000-0000-0000-000000000000}"/>
          </ac:spMkLst>
        </pc:spChg>
        <pc:spChg chg="add mod">
          <ac:chgData name="Manni Wang (student)" userId="e0257e00-4b45-4f3f-b529-6cd2340caa2d" providerId="ADAL" clId="{80A97EB8-BBA7-124A-BC91-11E94CBC0DEE}" dt="2024-03-16T03:43:11.914" v="1151" actId="2711"/>
          <ac:spMkLst>
            <pc:docMk/>
            <pc:sldMk cId="241055668" sldId="713"/>
            <ac:spMk id="5" creationId="{BCC8A8CA-8696-6744-0D1E-DEACBBF7CDF7}"/>
          </ac:spMkLst>
        </pc:spChg>
        <pc:spChg chg="add mod">
          <ac:chgData name="Manni Wang (student)" userId="e0257e00-4b45-4f3f-b529-6cd2340caa2d" providerId="ADAL" clId="{80A97EB8-BBA7-124A-BC91-11E94CBC0DEE}" dt="2024-03-16T03:43:19.054" v="1152" actId="2711"/>
          <ac:spMkLst>
            <pc:docMk/>
            <pc:sldMk cId="241055668" sldId="713"/>
            <ac:spMk id="6" creationId="{A5D0DEA7-85C8-D4EC-1003-53871E0182BA}"/>
          </ac:spMkLst>
        </pc:spChg>
        <pc:spChg chg="mod">
          <ac:chgData name="Manni Wang (student)" userId="e0257e00-4b45-4f3f-b529-6cd2340caa2d" providerId="ADAL" clId="{80A97EB8-BBA7-124A-BC91-11E94CBC0DEE}" dt="2024-03-16T03:27:52.427" v="940" actId="108"/>
          <ac:spMkLst>
            <pc:docMk/>
            <pc:sldMk cId="241055668" sldId="713"/>
            <ac:spMk id="176" creationId="{00000000-0000-0000-0000-000000000000}"/>
          </ac:spMkLst>
        </pc:spChg>
        <pc:spChg chg="mod">
          <ac:chgData name="Manni Wang (student)" userId="e0257e00-4b45-4f3f-b529-6cd2340caa2d" providerId="ADAL" clId="{80A97EB8-BBA7-124A-BC91-11E94CBC0DEE}" dt="2024-03-16T03:25:32.362" v="925" actId="108"/>
          <ac:spMkLst>
            <pc:docMk/>
            <pc:sldMk cId="241055668" sldId="713"/>
            <ac:spMk id="177" creationId="{00000000-0000-0000-0000-000000000000}"/>
          </ac:spMkLst>
        </pc:spChg>
        <pc:picChg chg="add mod">
          <ac:chgData name="Manni Wang (student)" userId="e0257e00-4b45-4f3f-b529-6cd2340caa2d" providerId="ADAL" clId="{80A97EB8-BBA7-124A-BC91-11E94CBC0DEE}" dt="2024-03-16T00:39:10.282" v="584"/>
          <ac:picMkLst>
            <pc:docMk/>
            <pc:sldMk cId="241055668" sldId="713"/>
            <ac:picMk id="2" creationId="{B20A704A-2621-C6BF-9528-967FC5FF2416}"/>
          </ac:picMkLst>
        </pc:picChg>
        <pc:picChg chg="add del mod">
          <ac:chgData name="Manni Wang (student)" userId="e0257e00-4b45-4f3f-b529-6cd2340caa2d" providerId="ADAL" clId="{80A97EB8-BBA7-124A-BC91-11E94CBC0DEE}" dt="2024-03-16T03:17:08.796" v="804" actId="478"/>
          <ac:picMkLst>
            <pc:docMk/>
            <pc:sldMk cId="241055668" sldId="713"/>
            <ac:picMk id="4" creationId="{A41B7F39-5837-2403-43D2-AF8184A55922}"/>
          </ac:picMkLst>
        </pc:picChg>
        <pc:picChg chg="add mod">
          <ac:chgData name="Manni Wang (student)" userId="e0257e00-4b45-4f3f-b529-6cd2340caa2d" providerId="ADAL" clId="{80A97EB8-BBA7-124A-BC91-11E94CBC0DEE}" dt="2024-03-16T03:17:06.095" v="803" actId="1076"/>
          <ac:picMkLst>
            <pc:docMk/>
            <pc:sldMk cId="241055668" sldId="713"/>
            <ac:picMk id="7" creationId="{3E695A01-E13C-166B-BA69-7C6B67D75ED4}"/>
          </ac:picMkLst>
        </pc:picChg>
        <pc:picChg chg="del">
          <ac:chgData name="Manni Wang (student)" userId="e0257e00-4b45-4f3f-b529-6cd2340caa2d" providerId="ADAL" clId="{80A97EB8-BBA7-124A-BC91-11E94CBC0DEE}" dt="2024-03-16T00:38:36.869" v="579" actId="478"/>
          <ac:picMkLst>
            <pc:docMk/>
            <pc:sldMk cId="241055668" sldId="713"/>
            <ac:picMk id="8" creationId="{F7A5EAB5-6BE2-3F39-910B-A00F0F73FF93}"/>
          </ac:picMkLst>
        </pc:picChg>
        <pc:picChg chg="del">
          <ac:chgData name="Manni Wang (student)" userId="e0257e00-4b45-4f3f-b529-6cd2340caa2d" providerId="ADAL" clId="{80A97EB8-BBA7-124A-BC91-11E94CBC0DEE}" dt="2024-03-16T00:38:38.056" v="580" actId="478"/>
          <ac:picMkLst>
            <pc:docMk/>
            <pc:sldMk cId="241055668" sldId="713"/>
            <ac:picMk id="9" creationId="{3B4B35BB-8A30-BAA7-A9CF-7E25D137FFBC}"/>
          </ac:picMkLst>
        </pc:picChg>
        <pc:picChg chg="del">
          <ac:chgData name="Manni Wang (student)" userId="e0257e00-4b45-4f3f-b529-6cd2340caa2d" providerId="ADAL" clId="{80A97EB8-BBA7-124A-BC91-11E94CBC0DEE}" dt="2024-03-16T00:38:41.993" v="583" actId="478"/>
          <ac:picMkLst>
            <pc:docMk/>
            <pc:sldMk cId="241055668" sldId="713"/>
            <ac:picMk id="10" creationId="{0F0BA2CC-A3C8-2447-C161-C491A1CCCC33}"/>
          </ac:picMkLst>
        </pc:picChg>
        <pc:picChg chg="del">
          <ac:chgData name="Manni Wang (student)" userId="e0257e00-4b45-4f3f-b529-6cd2340caa2d" providerId="ADAL" clId="{80A97EB8-BBA7-124A-BC91-11E94CBC0DEE}" dt="2024-03-16T00:38:39.260" v="581" actId="478"/>
          <ac:picMkLst>
            <pc:docMk/>
            <pc:sldMk cId="241055668" sldId="713"/>
            <ac:picMk id="11" creationId="{8F754AA0-3A2A-50E7-7896-177B2DE8B7C2}"/>
          </ac:picMkLst>
        </pc:picChg>
        <pc:picChg chg="del">
          <ac:chgData name="Manni Wang (student)" userId="e0257e00-4b45-4f3f-b529-6cd2340caa2d" providerId="ADAL" clId="{80A97EB8-BBA7-124A-BC91-11E94CBC0DEE}" dt="2024-03-16T00:38:40.678" v="582" actId="478"/>
          <ac:picMkLst>
            <pc:docMk/>
            <pc:sldMk cId="241055668" sldId="713"/>
            <ac:picMk id="15" creationId="{22A80958-B60B-577C-3109-FCDA9E23A8E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第一、二、三、张图分别显示了咖啡豆的香气（aroma）、风味（flavor）和酸度（acidity）与其被评为“Good”品质的概率之间的关系。呈曲线向上趋势，这些特征的提高与咖啡豆被评为“Good”的概率增加相关。</a:t>
            </a:r>
          </a:p>
          <a:p>
            <a:endParaRPr lang="zh-CN" altLang="en-US"/>
          </a:p>
          <a:p>
            <a:r>
              <a:rPr lang="zh-CN" altLang="en-US"/>
              <a:t>第四张图显示了咖啡豆的缺陷数量（defects）与被评为“Good”品质的概率之间的关系。呈现一个向下的趋势，意味着缺陷数量的增加会降低咖啡豆被评为“Good”的概率。</a:t>
            </a:r>
          </a:p>
          <a:p>
            <a:endParaRPr lang="zh-CN" altLang="en-US"/>
          </a:p>
          <a:p>
            <a:r>
              <a:rPr lang="zh-CN" altLang="en-US"/>
              <a:t>第吴张图揭示了种植咖啡豆的海拔高度（altitude）与咖啡品质之间的关系。曲线向上表明海拔高度的增加可能与咖啡豆品质的提升相关。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1BA3-108F-480D-AFBC-BF0D9BC15CC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105D-B285-4AB0-8B08-57957BCCB05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26104" y="403860"/>
            <a:ext cx="345440" cy="345440"/>
            <a:chOff x="1825313" y="3276071"/>
            <a:chExt cx="946045" cy="946045"/>
          </a:xfrm>
        </p:grpSpPr>
        <p:sp>
          <p:nvSpPr>
            <p:cNvPr id="8" name="椭圆 7"/>
            <p:cNvSpPr/>
            <p:nvPr/>
          </p:nvSpPr>
          <p:spPr>
            <a:xfrm>
              <a:off x="1825313" y="3276071"/>
              <a:ext cx="946045" cy="9460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087991" y="3499561"/>
              <a:ext cx="401638" cy="499063"/>
              <a:chOff x="-106363" y="5489575"/>
              <a:chExt cx="1335088" cy="1658938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 noEditPoints="1"/>
              </p:cNvSpPr>
              <p:nvPr/>
            </p:nvSpPr>
            <p:spPr bwMode="auto">
              <a:xfrm>
                <a:off x="-9525" y="5489575"/>
                <a:ext cx="1238250" cy="1658938"/>
              </a:xfrm>
              <a:custGeom>
                <a:avLst/>
                <a:gdLst>
                  <a:gd name="T0" fmla="*/ 2049 w 2129"/>
                  <a:gd name="T1" fmla="*/ 2853 h 2853"/>
                  <a:gd name="T2" fmla="*/ 80 w 2129"/>
                  <a:gd name="T3" fmla="*/ 2853 h 2853"/>
                  <a:gd name="T4" fmla="*/ 0 w 2129"/>
                  <a:gd name="T5" fmla="*/ 2772 h 2853"/>
                  <a:gd name="T6" fmla="*/ 0 w 2129"/>
                  <a:gd name="T7" fmla="*/ 80 h 2853"/>
                  <a:gd name="T8" fmla="*/ 80 w 2129"/>
                  <a:gd name="T9" fmla="*/ 0 h 2853"/>
                  <a:gd name="T10" fmla="*/ 2049 w 2129"/>
                  <a:gd name="T11" fmla="*/ 0 h 2853"/>
                  <a:gd name="T12" fmla="*/ 2129 w 2129"/>
                  <a:gd name="T13" fmla="*/ 80 h 2853"/>
                  <a:gd name="T14" fmla="*/ 2129 w 2129"/>
                  <a:gd name="T15" fmla="*/ 2772 h 2853"/>
                  <a:gd name="T16" fmla="*/ 2049 w 2129"/>
                  <a:gd name="T17" fmla="*/ 2853 h 2853"/>
                  <a:gd name="T18" fmla="*/ 161 w 2129"/>
                  <a:gd name="T19" fmla="*/ 2692 h 2853"/>
                  <a:gd name="T20" fmla="*/ 1969 w 2129"/>
                  <a:gd name="T21" fmla="*/ 2692 h 2853"/>
                  <a:gd name="T22" fmla="*/ 1969 w 2129"/>
                  <a:gd name="T23" fmla="*/ 161 h 2853"/>
                  <a:gd name="T24" fmla="*/ 161 w 2129"/>
                  <a:gd name="T25" fmla="*/ 161 h 2853"/>
                  <a:gd name="T26" fmla="*/ 161 w 2129"/>
                  <a:gd name="T27" fmla="*/ 2692 h 2853"/>
                  <a:gd name="T28" fmla="*/ 161 w 2129"/>
                  <a:gd name="T29" fmla="*/ 2692 h 2853"/>
                  <a:gd name="T30" fmla="*/ 161 w 2129"/>
                  <a:gd name="T31" fmla="*/ 2692 h 2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29" h="2853">
                    <a:moveTo>
                      <a:pt x="2049" y="2853"/>
                    </a:moveTo>
                    <a:cubicBezTo>
                      <a:pt x="80" y="2853"/>
                      <a:pt x="80" y="2853"/>
                      <a:pt x="80" y="2853"/>
                    </a:cubicBezTo>
                    <a:cubicBezTo>
                      <a:pt x="36" y="2853"/>
                      <a:pt x="0" y="2817"/>
                      <a:pt x="0" y="2772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2049" y="0"/>
                      <a:pt x="2049" y="0"/>
                      <a:pt x="2049" y="0"/>
                    </a:cubicBezTo>
                    <a:cubicBezTo>
                      <a:pt x="2093" y="0"/>
                      <a:pt x="2129" y="36"/>
                      <a:pt x="2129" y="80"/>
                    </a:cubicBezTo>
                    <a:cubicBezTo>
                      <a:pt x="2129" y="2772"/>
                      <a:pt x="2129" y="2772"/>
                      <a:pt x="2129" y="2772"/>
                    </a:cubicBezTo>
                    <a:cubicBezTo>
                      <a:pt x="2129" y="2817"/>
                      <a:pt x="2093" y="2853"/>
                      <a:pt x="2049" y="2853"/>
                    </a:cubicBezTo>
                    <a:close/>
                    <a:moveTo>
                      <a:pt x="161" y="2692"/>
                    </a:moveTo>
                    <a:cubicBezTo>
                      <a:pt x="1969" y="2692"/>
                      <a:pt x="1969" y="2692"/>
                      <a:pt x="1969" y="2692"/>
                    </a:cubicBezTo>
                    <a:cubicBezTo>
                      <a:pt x="1969" y="161"/>
                      <a:pt x="1969" y="161"/>
                      <a:pt x="1969" y="161"/>
                    </a:cubicBezTo>
                    <a:cubicBezTo>
                      <a:pt x="161" y="161"/>
                      <a:pt x="161" y="161"/>
                      <a:pt x="161" y="161"/>
                    </a:cubicBezTo>
                    <a:lnTo>
                      <a:pt x="161" y="2692"/>
                    </a:lnTo>
                    <a:close/>
                    <a:moveTo>
                      <a:pt x="161" y="2692"/>
                    </a:moveTo>
                    <a:cubicBezTo>
                      <a:pt x="161" y="2692"/>
                      <a:pt x="161" y="2692"/>
                      <a:pt x="161" y="26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auto">
              <a:xfrm>
                <a:off x="877887" y="5489575"/>
                <a:ext cx="93663" cy="1658938"/>
              </a:xfrm>
              <a:custGeom>
                <a:avLst/>
                <a:gdLst>
                  <a:gd name="T0" fmla="*/ 80 w 160"/>
                  <a:gd name="T1" fmla="*/ 2853 h 2853"/>
                  <a:gd name="T2" fmla="*/ 0 w 160"/>
                  <a:gd name="T3" fmla="*/ 2772 h 2853"/>
                  <a:gd name="T4" fmla="*/ 0 w 160"/>
                  <a:gd name="T5" fmla="*/ 80 h 2853"/>
                  <a:gd name="T6" fmla="*/ 80 w 160"/>
                  <a:gd name="T7" fmla="*/ 0 h 2853"/>
                  <a:gd name="T8" fmla="*/ 160 w 160"/>
                  <a:gd name="T9" fmla="*/ 80 h 2853"/>
                  <a:gd name="T10" fmla="*/ 160 w 160"/>
                  <a:gd name="T11" fmla="*/ 2772 h 2853"/>
                  <a:gd name="T12" fmla="*/ 80 w 160"/>
                  <a:gd name="T13" fmla="*/ 2853 h 2853"/>
                  <a:gd name="T14" fmla="*/ 80 w 160"/>
                  <a:gd name="T15" fmla="*/ 2853 h 2853"/>
                  <a:gd name="T16" fmla="*/ 80 w 160"/>
                  <a:gd name="T17" fmla="*/ 2853 h 2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2853">
                    <a:moveTo>
                      <a:pt x="80" y="2853"/>
                    </a:moveTo>
                    <a:cubicBezTo>
                      <a:pt x="36" y="2853"/>
                      <a:pt x="0" y="2817"/>
                      <a:pt x="0" y="2772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24" y="0"/>
                      <a:pt x="160" y="36"/>
                      <a:pt x="160" y="80"/>
                    </a:cubicBezTo>
                    <a:cubicBezTo>
                      <a:pt x="160" y="2772"/>
                      <a:pt x="160" y="2772"/>
                      <a:pt x="160" y="2772"/>
                    </a:cubicBezTo>
                    <a:cubicBezTo>
                      <a:pt x="160" y="2817"/>
                      <a:pt x="124" y="2853"/>
                      <a:pt x="80" y="2853"/>
                    </a:cubicBezTo>
                    <a:close/>
                    <a:moveTo>
                      <a:pt x="80" y="2853"/>
                    </a:moveTo>
                    <a:cubicBezTo>
                      <a:pt x="80" y="2853"/>
                      <a:pt x="80" y="2853"/>
                      <a:pt x="80" y="28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Freeform 7"/>
              <p:cNvSpPr>
                <a:spLocks noEditPoints="1"/>
              </p:cNvSpPr>
              <p:nvPr/>
            </p:nvSpPr>
            <p:spPr bwMode="auto">
              <a:xfrm>
                <a:off x="-106363" y="5781675"/>
                <a:ext cx="285750" cy="93663"/>
              </a:xfrm>
              <a:custGeom>
                <a:avLst/>
                <a:gdLst>
                  <a:gd name="T0" fmla="*/ 408 w 489"/>
                  <a:gd name="T1" fmla="*/ 161 h 161"/>
                  <a:gd name="T2" fmla="*/ 80 w 489"/>
                  <a:gd name="T3" fmla="*/ 161 h 161"/>
                  <a:gd name="T4" fmla="*/ 0 w 489"/>
                  <a:gd name="T5" fmla="*/ 81 h 161"/>
                  <a:gd name="T6" fmla="*/ 80 w 489"/>
                  <a:gd name="T7" fmla="*/ 0 h 161"/>
                  <a:gd name="T8" fmla="*/ 408 w 489"/>
                  <a:gd name="T9" fmla="*/ 0 h 161"/>
                  <a:gd name="T10" fmla="*/ 489 w 489"/>
                  <a:gd name="T11" fmla="*/ 81 h 161"/>
                  <a:gd name="T12" fmla="*/ 408 w 489"/>
                  <a:gd name="T13" fmla="*/ 161 h 161"/>
                  <a:gd name="T14" fmla="*/ 408 w 489"/>
                  <a:gd name="T15" fmla="*/ 161 h 161"/>
                  <a:gd name="T16" fmla="*/ 408 w 489"/>
                  <a:gd name="T1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1">
                    <a:moveTo>
                      <a:pt x="408" y="161"/>
                    </a:moveTo>
                    <a:cubicBezTo>
                      <a:pt x="80" y="161"/>
                      <a:pt x="80" y="161"/>
                      <a:pt x="80" y="161"/>
                    </a:cubicBezTo>
                    <a:cubicBezTo>
                      <a:pt x="36" y="161"/>
                      <a:pt x="0" y="125"/>
                      <a:pt x="0" y="81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1"/>
                    </a:cubicBezTo>
                    <a:cubicBezTo>
                      <a:pt x="489" y="125"/>
                      <a:pt x="453" y="161"/>
                      <a:pt x="408" y="161"/>
                    </a:cubicBezTo>
                    <a:close/>
                    <a:moveTo>
                      <a:pt x="408" y="161"/>
                    </a:moveTo>
                    <a:cubicBezTo>
                      <a:pt x="408" y="161"/>
                      <a:pt x="408" y="161"/>
                      <a:pt x="408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-106363" y="6088063"/>
                <a:ext cx="285750" cy="93663"/>
              </a:xfrm>
              <a:custGeom>
                <a:avLst/>
                <a:gdLst>
                  <a:gd name="T0" fmla="*/ 408 w 489"/>
                  <a:gd name="T1" fmla="*/ 161 h 161"/>
                  <a:gd name="T2" fmla="*/ 80 w 489"/>
                  <a:gd name="T3" fmla="*/ 161 h 161"/>
                  <a:gd name="T4" fmla="*/ 0 w 489"/>
                  <a:gd name="T5" fmla="*/ 80 h 161"/>
                  <a:gd name="T6" fmla="*/ 80 w 489"/>
                  <a:gd name="T7" fmla="*/ 0 h 161"/>
                  <a:gd name="T8" fmla="*/ 408 w 489"/>
                  <a:gd name="T9" fmla="*/ 0 h 161"/>
                  <a:gd name="T10" fmla="*/ 489 w 489"/>
                  <a:gd name="T11" fmla="*/ 80 h 161"/>
                  <a:gd name="T12" fmla="*/ 408 w 489"/>
                  <a:gd name="T13" fmla="*/ 161 h 161"/>
                  <a:gd name="T14" fmla="*/ 408 w 489"/>
                  <a:gd name="T15" fmla="*/ 161 h 161"/>
                  <a:gd name="T16" fmla="*/ 408 w 489"/>
                  <a:gd name="T1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1">
                    <a:moveTo>
                      <a:pt x="408" y="161"/>
                    </a:moveTo>
                    <a:cubicBezTo>
                      <a:pt x="80" y="161"/>
                      <a:pt x="80" y="161"/>
                      <a:pt x="80" y="161"/>
                    </a:cubicBezTo>
                    <a:cubicBezTo>
                      <a:pt x="36" y="161"/>
                      <a:pt x="0" y="125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0"/>
                    </a:cubicBezTo>
                    <a:cubicBezTo>
                      <a:pt x="489" y="125"/>
                      <a:pt x="453" y="161"/>
                      <a:pt x="408" y="161"/>
                    </a:cubicBezTo>
                    <a:close/>
                    <a:moveTo>
                      <a:pt x="408" y="161"/>
                    </a:moveTo>
                    <a:cubicBezTo>
                      <a:pt x="408" y="161"/>
                      <a:pt x="408" y="161"/>
                      <a:pt x="408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4" name="Freeform 9"/>
              <p:cNvSpPr>
                <a:spLocks noEditPoints="1"/>
              </p:cNvSpPr>
              <p:nvPr/>
            </p:nvSpPr>
            <p:spPr bwMode="auto">
              <a:xfrm>
                <a:off x="-106363" y="6392863"/>
                <a:ext cx="285750" cy="92075"/>
              </a:xfrm>
              <a:custGeom>
                <a:avLst/>
                <a:gdLst>
                  <a:gd name="T0" fmla="*/ 408 w 489"/>
                  <a:gd name="T1" fmla="*/ 160 h 160"/>
                  <a:gd name="T2" fmla="*/ 80 w 489"/>
                  <a:gd name="T3" fmla="*/ 160 h 160"/>
                  <a:gd name="T4" fmla="*/ 0 w 489"/>
                  <a:gd name="T5" fmla="*/ 80 h 160"/>
                  <a:gd name="T6" fmla="*/ 80 w 489"/>
                  <a:gd name="T7" fmla="*/ 0 h 160"/>
                  <a:gd name="T8" fmla="*/ 408 w 489"/>
                  <a:gd name="T9" fmla="*/ 0 h 160"/>
                  <a:gd name="T10" fmla="*/ 489 w 489"/>
                  <a:gd name="T11" fmla="*/ 80 h 160"/>
                  <a:gd name="T12" fmla="*/ 408 w 489"/>
                  <a:gd name="T13" fmla="*/ 160 h 160"/>
                  <a:gd name="T14" fmla="*/ 408 w 489"/>
                  <a:gd name="T15" fmla="*/ 160 h 160"/>
                  <a:gd name="T16" fmla="*/ 408 w 489"/>
                  <a:gd name="T17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0">
                    <a:moveTo>
                      <a:pt x="408" y="160"/>
                    </a:moveTo>
                    <a:cubicBezTo>
                      <a:pt x="80" y="160"/>
                      <a:pt x="80" y="160"/>
                      <a:pt x="80" y="160"/>
                    </a:cubicBezTo>
                    <a:cubicBezTo>
                      <a:pt x="36" y="160"/>
                      <a:pt x="0" y="124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0"/>
                    </a:cubicBezTo>
                    <a:cubicBezTo>
                      <a:pt x="489" y="124"/>
                      <a:pt x="453" y="160"/>
                      <a:pt x="408" y="160"/>
                    </a:cubicBezTo>
                    <a:close/>
                    <a:moveTo>
                      <a:pt x="408" y="160"/>
                    </a:moveTo>
                    <a:cubicBezTo>
                      <a:pt x="408" y="160"/>
                      <a:pt x="408" y="160"/>
                      <a:pt x="408" y="16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5" name="Freeform 10"/>
              <p:cNvSpPr>
                <a:spLocks noEditPoints="1"/>
              </p:cNvSpPr>
              <p:nvPr/>
            </p:nvSpPr>
            <p:spPr bwMode="auto">
              <a:xfrm>
                <a:off x="-106363" y="6697663"/>
                <a:ext cx="285750" cy="93663"/>
              </a:xfrm>
              <a:custGeom>
                <a:avLst/>
                <a:gdLst>
                  <a:gd name="T0" fmla="*/ 408 w 489"/>
                  <a:gd name="T1" fmla="*/ 161 h 161"/>
                  <a:gd name="T2" fmla="*/ 80 w 489"/>
                  <a:gd name="T3" fmla="*/ 161 h 161"/>
                  <a:gd name="T4" fmla="*/ 0 w 489"/>
                  <a:gd name="T5" fmla="*/ 80 h 161"/>
                  <a:gd name="T6" fmla="*/ 80 w 489"/>
                  <a:gd name="T7" fmla="*/ 0 h 161"/>
                  <a:gd name="T8" fmla="*/ 408 w 489"/>
                  <a:gd name="T9" fmla="*/ 0 h 161"/>
                  <a:gd name="T10" fmla="*/ 489 w 489"/>
                  <a:gd name="T11" fmla="*/ 80 h 161"/>
                  <a:gd name="T12" fmla="*/ 408 w 489"/>
                  <a:gd name="T13" fmla="*/ 161 h 161"/>
                  <a:gd name="T14" fmla="*/ 408 w 489"/>
                  <a:gd name="T15" fmla="*/ 161 h 161"/>
                  <a:gd name="T16" fmla="*/ 408 w 489"/>
                  <a:gd name="T1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1">
                    <a:moveTo>
                      <a:pt x="408" y="161"/>
                    </a:moveTo>
                    <a:cubicBezTo>
                      <a:pt x="80" y="161"/>
                      <a:pt x="80" y="161"/>
                      <a:pt x="80" y="161"/>
                    </a:cubicBezTo>
                    <a:cubicBezTo>
                      <a:pt x="36" y="161"/>
                      <a:pt x="0" y="125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0"/>
                    </a:cubicBezTo>
                    <a:cubicBezTo>
                      <a:pt x="489" y="125"/>
                      <a:pt x="453" y="161"/>
                      <a:pt x="408" y="161"/>
                    </a:cubicBezTo>
                    <a:close/>
                    <a:moveTo>
                      <a:pt x="408" y="161"/>
                    </a:moveTo>
                    <a:cubicBezTo>
                      <a:pt x="408" y="161"/>
                      <a:pt x="408" y="161"/>
                      <a:pt x="408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pSp>
        <p:nvGrpSpPr>
          <p:cNvPr id="16" name="组合 15"/>
          <p:cNvGrpSpPr/>
          <p:nvPr userDrawn="1"/>
        </p:nvGrpSpPr>
        <p:grpSpPr>
          <a:xfrm>
            <a:off x="959725" y="403860"/>
            <a:ext cx="345440" cy="345440"/>
            <a:chOff x="3710127" y="3276071"/>
            <a:chExt cx="946045" cy="946045"/>
          </a:xfrm>
        </p:grpSpPr>
        <p:sp>
          <p:nvSpPr>
            <p:cNvPr id="17" name="椭圆 16"/>
            <p:cNvSpPr/>
            <p:nvPr/>
          </p:nvSpPr>
          <p:spPr>
            <a:xfrm>
              <a:off x="3710127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3891009" y="3470526"/>
              <a:ext cx="499776" cy="613542"/>
            </a:xfrm>
            <a:custGeom>
              <a:avLst/>
              <a:gdLst>
                <a:gd name="T0" fmla="*/ 2596 w 2670"/>
                <a:gd name="T1" fmla="*/ 257 h 3277"/>
                <a:gd name="T2" fmla="*/ 1543 w 2670"/>
                <a:gd name="T3" fmla="*/ 257 h 3277"/>
                <a:gd name="T4" fmla="*/ 1543 w 2670"/>
                <a:gd name="T5" fmla="*/ 69 h 3277"/>
                <a:gd name="T6" fmla="*/ 1474 w 2670"/>
                <a:gd name="T7" fmla="*/ 0 h 3277"/>
                <a:gd name="T8" fmla="*/ 1405 w 2670"/>
                <a:gd name="T9" fmla="*/ 69 h 3277"/>
                <a:gd name="T10" fmla="*/ 1405 w 2670"/>
                <a:gd name="T11" fmla="*/ 257 h 3277"/>
                <a:gd name="T12" fmla="*/ 602 w 2670"/>
                <a:gd name="T13" fmla="*/ 257 h 3277"/>
                <a:gd name="T14" fmla="*/ 556 w 2670"/>
                <a:gd name="T15" fmla="*/ 275 h 3277"/>
                <a:gd name="T16" fmla="*/ 22 w 2670"/>
                <a:gd name="T17" fmla="*/ 905 h 3277"/>
                <a:gd name="T18" fmla="*/ 22 w 2670"/>
                <a:gd name="T19" fmla="*/ 994 h 3277"/>
                <a:gd name="T20" fmla="*/ 556 w 2670"/>
                <a:gd name="T21" fmla="*/ 1603 h 3277"/>
                <a:gd name="T22" fmla="*/ 608 w 2670"/>
                <a:gd name="T23" fmla="*/ 1627 h 3277"/>
                <a:gd name="T24" fmla="*/ 2602 w 2670"/>
                <a:gd name="T25" fmla="*/ 1627 h 3277"/>
                <a:gd name="T26" fmla="*/ 2650 w 2670"/>
                <a:gd name="T27" fmla="*/ 1607 h 3277"/>
                <a:gd name="T28" fmla="*/ 2670 w 2670"/>
                <a:gd name="T29" fmla="*/ 1558 h 3277"/>
                <a:gd name="T30" fmla="*/ 2670 w 2670"/>
                <a:gd name="T31" fmla="*/ 320 h 3277"/>
                <a:gd name="T32" fmla="*/ 2646 w 2670"/>
                <a:gd name="T33" fmla="*/ 273 h 3277"/>
                <a:gd name="T34" fmla="*/ 2596 w 2670"/>
                <a:gd name="T35" fmla="*/ 257 h 3277"/>
                <a:gd name="T36" fmla="*/ 2527 w 2670"/>
                <a:gd name="T37" fmla="*/ 1495 h 3277"/>
                <a:gd name="T38" fmla="*/ 633 w 2670"/>
                <a:gd name="T39" fmla="*/ 1495 h 3277"/>
                <a:gd name="T40" fmla="*/ 165 w 2670"/>
                <a:gd name="T41" fmla="*/ 949 h 3277"/>
                <a:gd name="T42" fmla="*/ 634 w 2670"/>
                <a:gd name="T43" fmla="*/ 399 h 3277"/>
                <a:gd name="T44" fmla="*/ 2527 w 2670"/>
                <a:gd name="T45" fmla="*/ 399 h 3277"/>
                <a:gd name="T46" fmla="*/ 2527 w 2670"/>
                <a:gd name="T47" fmla="*/ 1495 h 3277"/>
                <a:gd name="T48" fmla="*/ 1474 w 2670"/>
                <a:gd name="T49" fmla="*/ 1774 h 3277"/>
                <a:gd name="T50" fmla="*/ 1425 w 2670"/>
                <a:gd name="T51" fmla="*/ 1794 h 3277"/>
                <a:gd name="T52" fmla="*/ 1405 w 2670"/>
                <a:gd name="T53" fmla="*/ 1843 h 3277"/>
                <a:gd name="T54" fmla="*/ 1405 w 2670"/>
                <a:gd name="T55" fmla="*/ 3208 h 3277"/>
                <a:gd name="T56" fmla="*/ 1474 w 2670"/>
                <a:gd name="T57" fmla="*/ 3277 h 3277"/>
                <a:gd name="T58" fmla="*/ 1543 w 2670"/>
                <a:gd name="T59" fmla="*/ 3208 h 3277"/>
                <a:gd name="T60" fmla="*/ 1543 w 2670"/>
                <a:gd name="T61" fmla="*/ 1843 h 3277"/>
                <a:gd name="T62" fmla="*/ 1523 w 2670"/>
                <a:gd name="T63" fmla="*/ 1794 h 3277"/>
                <a:gd name="T64" fmla="*/ 1474 w 2670"/>
                <a:gd name="T65" fmla="*/ 1774 h 3277"/>
                <a:gd name="T66" fmla="*/ 1474 w 2670"/>
                <a:gd name="T67" fmla="*/ 1774 h 3277"/>
                <a:gd name="T68" fmla="*/ 1474 w 2670"/>
                <a:gd name="T69" fmla="*/ 1774 h 3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0" h="3277">
                  <a:moveTo>
                    <a:pt x="2596" y="257"/>
                  </a:moveTo>
                  <a:cubicBezTo>
                    <a:pt x="1543" y="257"/>
                    <a:pt x="1543" y="257"/>
                    <a:pt x="1543" y="257"/>
                  </a:cubicBezTo>
                  <a:cubicBezTo>
                    <a:pt x="1543" y="69"/>
                    <a:pt x="1543" y="69"/>
                    <a:pt x="1543" y="69"/>
                  </a:cubicBezTo>
                  <a:cubicBezTo>
                    <a:pt x="1543" y="31"/>
                    <a:pt x="1512" y="0"/>
                    <a:pt x="1474" y="0"/>
                  </a:cubicBezTo>
                  <a:cubicBezTo>
                    <a:pt x="1436" y="0"/>
                    <a:pt x="1405" y="31"/>
                    <a:pt x="1405" y="69"/>
                  </a:cubicBezTo>
                  <a:cubicBezTo>
                    <a:pt x="1405" y="257"/>
                    <a:pt x="1405" y="257"/>
                    <a:pt x="1405" y="257"/>
                  </a:cubicBezTo>
                  <a:cubicBezTo>
                    <a:pt x="602" y="257"/>
                    <a:pt x="602" y="257"/>
                    <a:pt x="602" y="257"/>
                  </a:cubicBezTo>
                  <a:cubicBezTo>
                    <a:pt x="585" y="257"/>
                    <a:pt x="568" y="263"/>
                    <a:pt x="556" y="275"/>
                  </a:cubicBezTo>
                  <a:cubicBezTo>
                    <a:pt x="22" y="905"/>
                    <a:pt x="22" y="905"/>
                    <a:pt x="22" y="905"/>
                  </a:cubicBezTo>
                  <a:cubicBezTo>
                    <a:pt x="0" y="931"/>
                    <a:pt x="0" y="969"/>
                    <a:pt x="22" y="994"/>
                  </a:cubicBezTo>
                  <a:cubicBezTo>
                    <a:pt x="556" y="1603"/>
                    <a:pt x="556" y="1603"/>
                    <a:pt x="556" y="1603"/>
                  </a:cubicBezTo>
                  <a:cubicBezTo>
                    <a:pt x="569" y="1618"/>
                    <a:pt x="588" y="1627"/>
                    <a:pt x="608" y="1627"/>
                  </a:cubicBezTo>
                  <a:cubicBezTo>
                    <a:pt x="2602" y="1627"/>
                    <a:pt x="2602" y="1627"/>
                    <a:pt x="2602" y="1627"/>
                  </a:cubicBezTo>
                  <a:cubicBezTo>
                    <a:pt x="2620" y="1627"/>
                    <a:pt x="2637" y="1620"/>
                    <a:pt x="2650" y="1607"/>
                  </a:cubicBezTo>
                  <a:cubicBezTo>
                    <a:pt x="2663" y="1594"/>
                    <a:pt x="2670" y="1576"/>
                    <a:pt x="2670" y="1558"/>
                  </a:cubicBezTo>
                  <a:cubicBezTo>
                    <a:pt x="2670" y="320"/>
                    <a:pt x="2670" y="320"/>
                    <a:pt x="2670" y="320"/>
                  </a:cubicBezTo>
                  <a:cubicBezTo>
                    <a:pt x="2669" y="302"/>
                    <a:pt x="2660" y="285"/>
                    <a:pt x="2646" y="273"/>
                  </a:cubicBezTo>
                  <a:cubicBezTo>
                    <a:pt x="2633" y="262"/>
                    <a:pt x="2614" y="256"/>
                    <a:pt x="2596" y="257"/>
                  </a:cubicBezTo>
                  <a:close/>
                  <a:moveTo>
                    <a:pt x="2527" y="1495"/>
                  </a:moveTo>
                  <a:cubicBezTo>
                    <a:pt x="633" y="1495"/>
                    <a:pt x="633" y="1495"/>
                    <a:pt x="633" y="1495"/>
                  </a:cubicBezTo>
                  <a:cubicBezTo>
                    <a:pt x="165" y="949"/>
                    <a:pt x="165" y="949"/>
                    <a:pt x="165" y="949"/>
                  </a:cubicBezTo>
                  <a:cubicBezTo>
                    <a:pt x="634" y="399"/>
                    <a:pt x="634" y="399"/>
                    <a:pt x="634" y="399"/>
                  </a:cubicBezTo>
                  <a:cubicBezTo>
                    <a:pt x="2527" y="399"/>
                    <a:pt x="2527" y="399"/>
                    <a:pt x="2527" y="399"/>
                  </a:cubicBezTo>
                  <a:lnTo>
                    <a:pt x="2527" y="1495"/>
                  </a:lnTo>
                  <a:close/>
                  <a:moveTo>
                    <a:pt x="1474" y="1774"/>
                  </a:moveTo>
                  <a:cubicBezTo>
                    <a:pt x="1456" y="1774"/>
                    <a:pt x="1438" y="1781"/>
                    <a:pt x="1425" y="1794"/>
                  </a:cubicBezTo>
                  <a:cubicBezTo>
                    <a:pt x="1413" y="1807"/>
                    <a:pt x="1405" y="1824"/>
                    <a:pt x="1405" y="1843"/>
                  </a:cubicBezTo>
                  <a:cubicBezTo>
                    <a:pt x="1405" y="3208"/>
                    <a:pt x="1405" y="3208"/>
                    <a:pt x="1405" y="3208"/>
                  </a:cubicBezTo>
                  <a:cubicBezTo>
                    <a:pt x="1405" y="3246"/>
                    <a:pt x="1436" y="3277"/>
                    <a:pt x="1474" y="3277"/>
                  </a:cubicBezTo>
                  <a:cubicBezTo>
                    <a:pt x="1512" y="3277"/>
                    <a:pt x="1543" y="3246"/>
                    <a:pt x="1543" y="3208"/>
                  </a:cubicBezTo>
                  <a:cubicBezTo>
                    <a:pt x="1543" y="1843"/>
                    <a:pt x="1543" y="1843"/>
                    <a:pt x="1543" y="1843"/>
                  </a:cubicBezTo>
                  <a:cubicBezTo>
                    <a:pt x="1543" y="1824"/>
                    <a:pt x="1536" y="1807"/>
                    <a:pt x="1523" y="1794"/>
                  </a:cubicBezTo>
                  <a:cubicBezTo>
                    <a:pt x="1510" y="1781"/>
                    <a:pt x="1492" y="1774"/>
                    <a:pt x="1474" y="1774"/>
                  </a:cubicBezTo>
                  <a:close/>
                  <a:moveTo>
                    <a:pt x="1474" y="1774"/>
                  </a:moveTo>
                  <a:cubicBezTo>
                    <a:pt x="1474" y="1774"/>
                    <a:pt x="1474" y="1774"/>
                    <a:pt x="1474" y="17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1393347" y="403860"/>
            <a:ext cx="345440" cy="345440"/>
            <a:chOff x="5594941" y="3276071"/>
            <a:chExt cx="946045" cy="946045"/>
          </a:xfrm>
        </p:grpSpPr>
        <p:sp>
          <p:nvSpPr>
            <p:cNvPr id="20" name="椭圆 19"/>
            <p:cNvSpPr/>
            <p:nvPr/>
          </p:nvSpPr>
          <p:spPr>
            <a:xfrm>
              <a:off x="5594941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41419" y="3499561"/>
              <a:ext cx="453088" cy="451342"/>
            </a:xfrm>
            <a:custGeom>
              <a:avLst/>
              <a:gdLst>
                <a:gd name="T0" fmla="*/ 2825 w 2866"/>
                <a:gd name="T1" fmla="*/ 2681 h 2853"/>
                <a:gd name="T2" fmla="*/ 2191 w 2866"/>
                <a:gd name="T3" fmla="*/ 2119 h 2853"/>
                <a:gd name="T4" fmla="*/ 2381 w 2866"/>
                <a:gd name="T5" fmla="*/ 1794 h 2853"/>
                <a:gd name="T6" fmla="*/ 2478 w 2866"/>
                <a:gd name="T7" fmla="*/ 1292 h 2853"/>
                <a:gd name="T8" fmla="*/ 2381 w 2866"/>
                <a:gd name="T9" fmla="*/ 791 h 2853"/>
                <a:gd name="T10" fmla="*/ 2117 w 2866"/>
                <a:gd name="T11" fmla="*/ 380 h 2853"/>
                <a:gd name="T12" fmla="*/ 1723 w 2866"/>
                <a:gd name="T13" fmla="*/ 102 h 2853"/>
                <a:gd name="T14" fmla="*/ 1239 w 2866"/>
                <a:gd name="T15" fmla="*/ 0 h 2853"/>
                <a:gd name="T16" fmla="*/ 755 w 2866"/>
                <a:gd name="T17" fmla="*/ 102 h 2853"/>
                <a:gd name="T18" fmla="*/ 361 w 2866"/>
                <a:gd name="T19" fmla="*/ 380 h 2853"/>
                <a:gd name="T20" fmla="*/ 96 w 2866"/>
                <a:gd name="T21" fmla="*/ 791 h 2853"/>
                <a:gd name="T22" fmla="*/ 0 w 2866"/>
                <a:gd name="T23" fmla="*/ 1292 h 2853"/>
                <a:gd name="T24" fmla="*/ 96 w 2866"/>
                <a:gd name="T25" fmla="*/ 1794 h 2853"/>
                <a:gd name="T26" fmla="*/ 361 w 2866"/>
                <a:gd name="T27" fmla="*/ 2205 h 2853"/>
                <a:gd name="T28" fmla="*/ 755 w 2866"/>
                <a:gd name="T29" fmla="*/ 2483 h 2853"/>
                <a:gd name="T30" fmla="*/ 1239 w 2866"/>
                <a:gd name="T31" fmla="*/ 2585 h 2853"/>
                <a:gd name="T32" fmla="*/ 1723 w 2866"/>
                <a:gd name="T33" fmla="*/ 2483 h 2853"/>
                <a:gd name="T34" fmla="*/ 2057 w 2866"/>
                <a:gd name="T35" fmla="*/ 2263 h 2853"/>
                <a:gd name="T36" fmla="*/ 2694 w 2866"/>
                <a:gd name="T37" fmla="*/ 2828 h 2853"/>
                <a:gd name="T38" fmla="*/ 2760 w 2866"/>
                <a:gd name="T39" fmla="*/ 2853 h 2853"/>
                <a:gd name="T40" fmla="*/ 2852 w 2866"/>
                <a:gd name="T41" fmla="*/ 2790 h 2853"/>
                <a:gd name="T42" fmla="*/ 2825 w 2866"/>
                <a:gd name="T43" fmla="*/ 2681 h 2853"/>
                <a:gd name="T44" fmla="*/ 1239 w 2866"/>
                <a:gd name="T45" fmla="*/ 2388 h 2853"/>
                <a:gd name="T46" fmla="*/ 196 w 2866"/>
                <a:gd name="T47" fmla="*/ 1292 h 2853"/>
                <a:gd name="T48" fmla="*/ 1239 w 2866"/>
                <a:gd name="T49" fmla="*/ 197 h 2853"/>
                <a:gd name="T50" fmla="*/ 2282 w 2866"/>
                <a:gd name="T51" fmla="*/ 1292 h 2853"/>
                <a:gd name="T52" fmla="*/ 1239 w 2866"/>
                <a:gd name="T53" fmla="*/ 2388 h 2853"/>
                <a:gd name="T54" fmla="*/ 1239 w 2866"/>
                <a:gd name="T55" fmla="*/ 2388 h 2853"/>
                <a:gd name="T56" fmla="*/ 1239 w 2866"/>
                <a:gd name="T57" fmla="*/ 2388 h 2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6" h="2853">
                  <a:moveTo>
                    <a:pt x="2825" y="2681"/>
                  </a:moveTo>
                  <a:cubicBezTo>
                    <a:pt x="2191" y="2119"/>
                    <a:pt x="2191" y="2119"/>
                    <a:pt x="2191" y="2119"/>
                  </a:cubicBezTo>
                  <a:cubicBezTo>
                    <a:pt x="2270" y="2021"/>
                    <a:pt x="2334" y="1911"/>
                    <a:pt x="2381" y="1794"/>
                  </a:cubicBezTo>
                  <a:cubicBezTo>
                    <a:pt x="2446" y="1635"/>
                    <a:pt x="2478" y="1466"/>
                    <a:pt x="2478" y="1292"/>
                  </a:cubicBezTo>
                  <a:cubicBezTo>
                    <a:pt x="2478" y="1119"/>
                    <a:pt x="2446" y="950"/>
                    <a:pt x="2381" y="791"/>
                  </a:cubicBezTo>
                  <a:cubicBezTo>
                    <a:pt x="2319" y="637"/>
                    <a:pt x="2230" y="499"/>
                    <a:pt x="2117" y="380"/>
                  </a:cubicBezTo>
                  <a:cubicBezTo>
                    <a:pt x="2003" y="261"/>
                    <a:pt x="1870" y="168"/>
                    <a:pt x="1723" y="102"/>
                  </a:cubicBezTo>
                  <a:cubicBezTo>
                    <a:pt x="1569" y="35"/>
                    <a:pt x="1407" y="0"/>
                    <a:pt x="1239" y="0"/>
                  </a:cubicBezTo>
                  <a:cubicBezTo>
                    <a:pt x="1071" y="0"/>
                    <a:pt x="908" y="35"/>
                    <a:pt x="755" y="102"/>
                  </a:cubicBezTo>
                  <a:cubicBezTo>
                    <a:pt x="607" y="168"/>
                    <a:pt x="475" y="261"/>
                    <a:pt x="361" y="380"/>
                  </a:cubicBezTo>
                  <a:cubicBezTo>
                    <a:pt x="248" y="499"/>
                    <a:pt x="159" y="637"/>
                    <a:pt x="96" y="791"/>
                  </a:cubicBezTo>
                  <a:cubicBezTo>
                    <a:pt x="32" y="950"/>
                    <a:pt x="0" y="1119"/>
                    <a:pt x="0" y="1292"/>
                  </a:cubicBezTo>
                  <a:cubicBezTo>
                    <a:pt x="0" y="1466"/>
                    <a:pt x="32" y="1635"/>
                    <a:pt x="96" y="1794"/>
                  </a:cubicBezTo>
                  <a:cubicBezTo>
                    <a:pt x="159" y="1948"/>
                    <a:pt x="248" y="2086"/>
                    <a:pt x="361" y="2205"/>
                  </a:cubicBezTo>
                  <a:cubicBezTo>
                    <a:pt x="475" y="2324"/>
                    <a:pt x="607" y="2417"/>
                    <a:pt x="755" y="2483"/>
                  </a:cubicBezTo>
                  <a:cubicBezTo>
                    <a:pt x="908" y="2550"/>
                    <a:pt x="1071" y="2585"/>
                    <a:pt x="1239" y="2585"/>
                  </a:cubicBezTo>
                  <a:cubicBezTo>
                    <a:pt x="1407" y="2585"/>
                    <a:pt x="1569" y="2550"/>
                    <a:pt x="1723" y="2483"/>
                  </a:cubicBezTo>
                  <a:cubicBezTo>
                    <a:pt x="1845" y="2428"/>
                    <a:pt x="1958" y="2355"/>
                    <a:pt x="2057" y="2263"/>
                  </a:cubicBezTo>
                  <a:cubicBezTo>
                    <a:pt x="2694" y="2828"/>
                    <a:pt x="2694" y="2828"/>
                    <a:pt x="2694" y="2828"/>
                  </a:cubicBezTo>
                  <a:cubicBezTo>
                    <a:pt x="2712" y="2844"/>
                    <a:pt x="2736" y="2853"/>
                    <a:pt x="2760" y="2853"/>
                  </a:cubicBezTo>
                  <a:cubicBezTo>
                    <a:pt x="2800" y="2853"/>
                    <a:pt x="2837" y="2828"/>
                    <a:pt x="2852" y="2790"/>
                  </a:cubicBezTo>
                  <a:cubicBezTo>
                    <a:pt x="2866" y="2752"/>
                    <a:pt x="2855" y="2708"/>
                    <a:pt x="2825" y="2681"/>
                  </a:cubicBezTo>
                  <a:close/>
                  <a:moveTo>
                    <a:pt x="1239" y="2388"/>
                  </a:moveTo>
                  <a:cubicBezTo>
                    <a:pt x="664" y="2388"/>
                    <a:pt x="196" y="1897"/>
                    <a:pt x="196" y="1292"/>
                  </a:cubicBezTo>
                  <a:cubicBezTo>
                    <a:pt x="196" y="688"/>
                    <a:pt x="664" y="197"/>
                    <a:pt x="1239" y="197"/>
                  </a:cubicBezTo>
                  <a:cubicBezTo>
                    <a:pt x="1814" y="197"/>
                    <a:pt x="2282" y="688"/>
                    <a:pt x="2282" y="1292"/>
                  </a:cubicBezTo>
                  <a:cubicBezTo>
                    <a:pt x="2282" y="1897"/>
                    <a:pt x="1814" y="2388"/>
                    <a:pt x="1239" y="2388"/>
                  </a:cubicBezTo>
                  <a:close/>
                  <a:moveTo>
                    <a:pt x="1239" y="2388"/>
                  </a:moveTo>
                  <a:cubicBezTo>
                    <a:pt x="1239" y="2388"/>
                    <a:pt x="1239" y="2388"/>
                    <a:pt x="1239" y="238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1826968" y="403860"/>
            <a:ext cx="345440" cy="345440"/>
            <a:chOff x="7479755" y="3276071"/>
            <a:chExt cx="946045" cy="946045"/>
          </a:xfrm>
        </p:grpSpPr>
        <p:sp>
          <p:nvSpPr>
            <p:cNvPr id="23" name="椭圆 22"/>
            <p:cNvSpPr/>
            <p:nvPr/>
          </p:nvSpPr>
          <p:spPr>
            <a:xfrm>
              <a:off x="7479755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7708262" y="3518611"/>
              <a:ext cx="475295" cy="458268"/>
            </a:xfrm>
            <a:custGeom>
              <a:avLst/>
              <a:gdLst>
                <a:gd name="T0" fmla="*/ 349 w 2960"/>
                <a:gd name="T1" fmla="*/ 1602 h 2850"/>
                <a:gd name="T2" fmla="*/ 1012 w 2960"/>
                <a:gd name="T3" fmla="*/ 1876 h 2850"/>
                <a:gd name="T4" fmla="*/ 1012 w 2960"/>
                <a:gd name="T5" fmla="*/ 1876 h 2850"/>
                <a:gd name="T6" fmla="*/ 1369 w 2960"/>
                <a:gd name="T7" fmla="*/ 1806 h 2850"/>
                <a:gd name="T8" fmla="*/ 2307 w 2960"/>
                <a:gd name="T9" fmla="*/ 2744 h 2850"/>
                <a:gd name="T10" fmla="*/ 2563 w 2960"/>
                <a:gd name="T11" fmla="*/ 2850 h 2850"/>
                <a:gd name="T12" fmla="*/ 2819 w 2960"/>
                <a:gd name="T13" fmla="*/ 2744 h 2850"/>
                <a:gd name="T14" fmla="*/ 2819 w 2960"/>
                <a:gd name="T15" fmla="*/ 2233 h 2850"/>
                <a:gd name="T16" fmla="*/ 1880 w 2960"/>
                <a:gd name="T17" fmla="*/ 1295 h 2850"/>
                <a:gd name="T18" fmla="*/ 1676 w 2960"/>
                <a:gd name="T19" fmla="*/ 275 h 2850"/>
                <a:gd name="T20" fmla="*/ 1013 w 2960"/>
                <a:gd name="T21" fmla="*/ 0 h 2850"/>
                <a:gd name="T22" fmla="*/ 654 w 2960"/>
                <a:gd name="T23" fmla="*/ 71 h 2850"/>
                <a:gd name="T24" fmla="*/ 555 w 2960"/>
                <a:gd name="T25" fmla="*/ 112 h 2850"/>
                <a:gd name="T26" fmla="*/ 1006 w 2960"/>
                <a:gd name="T27" fmla="*/ 563 h 2850"/>
                <a:gd name="T28" fmla="*/ 1082 w 2960"/>
                <a:gd name="T29" fmla="*/ 747 h 2850"/>
                <a:gd name="T30" fmla="*/ 1006 w 2960"/>
                <a:gd name="T31" fmla="*/ 931 h 2850"/>
                <a:gd name="T32" fmla="*/ 821 w 2960"/>
                <a:gd name="T33" fmla="*/ 1008 h 2850"/>
                <a:gd name="T34" fmla="*/ 637 w 2960"/>
                <a:gd name="T35" fmla="*/ 931 h 2850"/>
                <a:gd name="T36" fmla="*/ 262 w 2960"/>
                <a:gd name="T37" fmla="*/ 557 h 2850"/>
                <a:gd name="T38" fmla="*/ 186 w 2960"/>
                <a:gd name="T39" fmla="*/ 481 h 2850"/>
                <a:gd name="T40" fmla="*/ 145 w 2960"/>
                <a:gd name="T41" fmla="*/ 580 h 2850"/>
                <a:gd name="T42" fmla="*/ 349 w 2960"/>
                <a:gd name="T43" fmla="*/ 1602 h 2850"/>
                <a:gd name="T44" fmla="*/ 242 w 2960"/>
                <a:gd name="T45" fmla="*/ 740 h 2850"/>
                <a:gd name="T46" fmla="*/ 535 w 2960"/>
                <a:gd name="T47" fmla="*/ 1033 h 2850"/>
                <a:gd name="T48" fmla="*/ 821 w 2960"/>
                <a:gd name="T49" fmla="*/ 1151 h 2850"/>
                <a:gd name="T50" fmla="*/ 1107 w 2960"/>
                <a:gd name="T51" fmla="*/ 1033 h 2850"/>
                <a:gd name="T52" fmla="*/ 1226 w 2960"/>
                <a:gd name="T53" fmla="*/ 747 h 2850"/>
                <a:gd name="T54" fmla="*/ 1107 w 2960"/>
                <a:gd name="T55" fmla="*/ 461 h 2850"/>
                <a:gd name="T56" fmla="*/ 814 w 2960"/>
                <a:gd name="T57" fmla="*/ 168 h 2850"/>
                <a:gd name="T58" fmla="*/ 1013 w 2960"/>
                <a:gd name="T59" fmla="*/ 143 h 2850"/>
                <a:gd name="T60" fmla="*/ 1574 w 2960"/>
                <a:gd name="T61" fmla="*/ 376 h 2850"/>
                <a:gd name="T62" fmla="*/ 1730 w 2960"/>
                <a:gd name="T63" fmla="*/ 1280 h 2850"/>
                <a:gd name="T64" fmla="*/ 1708 w 2960"/>
                <a:gd name="T65" fmla="*/ 1326 h 2850"/>
                <a:gd name="T66" fmla="*/ 2717 w 2960"/>
                <a:gd name="T67" fmla="*/ 2335 h 2850"/>
                <a:gd name="T68" fmla="*/ 2717 w 2960"/>
                <a:gd name="T69" fmla="*/ 2643 h 2850"/>
                <a:gd name="T70" fmla="*/ 2563 w 2960"/>
                <a:gd name="T71" fmla="*/ 2707 h 2850"/>
                <a:gd name="T72" fmla="*/ 2409 w 2960"/>
                <a:gd name="T73" fmla="*/ 2643 h 2850"/>
                <a:gd name="T74" fmla="*/ 1400 w 2960"/>
                <a:gd name="T75" fmla="*/ 1634 h 2850"/>
                <a:gd name="T76" fmla="*/ 1354 w 2960"/>
                <a:gd name="T77" fmla="*/ 1656 h 2850"/>
                <a:gd name="T78" fmla="*/ 1012 w 2960"/>
                <a:gd name="T79" fmla="*/ 1733 h 2850"/>
                <a:gd name="T80" fmla="*/ 450 w 2960"/>
                <a:gd name="T81" fmla="*/ 1500 h 2850"/>
                <a:gd name="T82" fmla="*/ 242 w 2960"/>
                <a:gd name="T83" fmla="*/ 740 h 2850"/>
                <a:gd name="T84" fmla="*/ 242 w 2960"/>
                <a:gd name="T85" fmla="*/ 740 h 2850"/>
                <a:gd name="T86" fmla="*/ 242 w 2960"/>
                <a:gd name="T87" fmla="*/ 740 h 2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0" h="2850">
                  <a:moveTo>
                    <a:pt x="349" y="1602"/>
                  </a:moveTo>
                  <a:cubicBezTo>
                    <a:pt x="526" y="1779"/>
                    <a:pt x="762" y="1876"/>
                    <a:pt x="1012" y="1876"/>
                  </a:cubicBezTo>
                  <a:cubicBezTo>
                    <a:pt x="1012" y="1876"/>
                    <a:pt x="1012" y="1876"/>
                    <a:pt x="1012" y="1876"/>
                  </a:cubicBezTo>
                  <a:cubicBezTo>
                    <a:pt x="1135" y="1876"/>
                    <a:pt x="1256" y="1852"/>
                    <a:pt x="1369" y="1806"/>
                  </a:cubicBezTo>
                  <a:cubicBezTo>
                    <a:pt x="2307" y="2744"/>
                    <a:pt x="2307" y="2744"/>
                    <a:pt x="2307" y="2744"/>
                  </a:cubicBezTo>
                  <a:cubicBezTo>
                    <a:pt x="2376" y="2813"/>
                    <a:pt x="2466" y="2850"/>
                    <a:pt x="2563" y="2850"/>
                  </a:cubicBezTo>
                  <a:cubicBezTo>
                    <a:pt x="2660" y="2850"/>
                    <a:pt x="2750" y="2813"/>
                    <a:pt x="2819" y="2744"/>
                  </a:cubicBezTo>
                  <a:cubicBezTo>
                    <a:pt x="2960" y="2603"/>
                    <a:pt x="2960" y="2374"/>
                    <a:pt x="2819" y="2233"/>
                  </a:cubicBezTo>
                  <a:cubicBezTo>
                    <a:pt x="1880" y="1295"/>
                    <a:pt x="1880" y="1295"/>
                    <a:pt x="1880" y="1295"/>
                  </a:cubicBezTo>
                  <a:cubicBezTo>
                    <a:pt x="2023" y="947"/>
                    <a:pt x="1944" y="543"/>
                    <a:pt x="1676" y="275"/>
                  </a:cubicBezTo>
                  <a:cubicBezTo>
                    <a:pt x="1499" y="97"/>
                    <a:pt x="1263" y="0"/>
                    <a:pt x="1013" y="0"/>
                  </a:cubicBezTo>
                  <a:cubicBezTo>
                    <a:pt x="890" y="0"/>
                    <a:pt x="768" y="24"/>
                    <a:pt x="654" y="71"/>
                  </a:cubicBezTo>
                  <a:cubicBezTo>
                    <a:pt x="555" y="112"/>
                    <a:pt x="555" y="112"/>
                    <a:pt x="555" y="112"/>
                  </a:cubicBezTo>
                  <a:cubicBezTo>
                    <a:pt x="1006" y="563"/>
                    <a:pt x="1006" y="563"/>
                    <a:pt x="1006" y="563"/>
                  </a:cubicBezTo>
                  <a:cubicBezTo>
                    <a:pt x="1055" y="611"/>
                    <a:pt x="1082" y="678"/>
                    <a:pt x="1082" y="747"/>
                  </a:cubicBezTo>
                  <a:cubicBezTo>
                    <a:pt x="1082" y="817"/>
                    <a:pt x="1055" y="882"/>
                    <a:pt x="1006" y="931"/>
                  </a:cubicBezTo>
                  <a:cubicBezTo>
                    <a:pt x="957" y="981"/>
                    <a:pt x="891" y="1008"/>
                    <a:pt x="821" y="1008"/>
                  </a:cubicBezTo>
                  <a:cubicBezTo>
                    <a:pt x="752" y="1008"/>
                    <a:pt x="686" y="981"/>
                    <a:pt x="637" y="931"/>
                  </a:cubicBezTo>
                  <a:cubicBezTo>
                    <a:pt x="262" y="557"/>
                    <a:pt x="262" y="557"/>
                    <a:pt x="262" y="557"/>
                  </a:cubicBezTo>
                  <a:cubicBezTo>
                    <a:pt x="186" y="481"/>
                    <a:pt x="186" y="481"/>
                    <a:pt x="186" y="481"/>
                  </a:cubicBezTo>
                  <a:cubicBezTo>
                    <a:pt x="145" y="580"/>
                    <a:pt x="145" y="580"/>
                    <a:pt x="145" y="580"/>
                  </a:cubicBezTo>
                  <a:cubicBezTo>
                    <a:pt x="0" y="932"/>
                    <a:pt x="80" y="1333"/>
                    <a:pt x="349" y="1602"/>
                  </a:cubicBezTo>
                  <a:close/>
                  <a:moveTo>
                    <a:pt x="242" y="740"/>
                  </a:moveTo>
                  <a:cubicBezTo>
                    <a:pt x="535" y="1033"/>
                    <a:pt x="535" y="1033"/>
                    <a:pt x="535" y="1033"/>
                  </a:cubicBezTo>
                  <a:cubicBezTo>
                    <a:pt x="612" y="1109"/>
                    <a:pt x="713" y="1151"/>
                    <a:pt x="821" y="1151"/>
                  </a:cubicBezTo>
                  <a:cubicBezTo>
                    <a:pt x="929" y="1151"/>
                    <a:pt x="1031" y="1109"/>
                    <a:pt x="1107" y="1033"/>
                  </a:cubicBezTo>
                  <a:cubicBezTo>
                    <a:pt x="1184" y="957"/>
                    <a:pt x="1226" y="855"/>
                    <a:pt x="1226" y="747"/>
                  </a:cubicBezTo>
                  <a:cubicBezTo>
                    <a:pt x="1226" y="639"/>
                    <a:pt x="1184" y="537"/>
                    <a:pt x="1107" y="461"/>
                  </a:cubicBezTo>
                  <a:cubicBezTo>
                    <a:pt x="814" y="168"/>
                    <a:pt x="814" y="168"/>
                    <a:pt x="814" y="168"/>
                  </a:cubicBezTo>
                  <a:cubicBezTo>
                    <a:pt x="879" y="152"/>
                    <a:pt x="946" y="143"/>
                    <a:pt x="1013" y="143"/>
                  </a:cubicBezTo>
                  <a:cubicBezTo>
                    <a:pt x="1225" y="143"/>
                    <a:pt x="1424" y="226"/>
                    <a:pt x="1574" y="376"/>
                  </a:cubicBezTo>
                  <a:cubicBezTo>
                    <a:pt x="1812" y="613"/>
                    <a:pt x="1874" y="977"/>
                    <a:pt x="1730" y="1280"/>
                  </a:cubicBezTo>
                  <a:cubicBezTo>
                    <a:pt x="1708" y="1326"/>
                    <a:pt x="1708" y="1326"/>
                    <a:pt x="1708" y="1326"/>
                  </a:cubicBezTo>
                  <a:cubicBezTo>
                    <a:pt x="2717" y="2335"/>
                    <a:pt x="2717" y="2335"/>
                    <a:pt x="2717" y="2335"/>
                  </a:cubicBezTo>
                  <a:cubicBezTo>
                    <a:pt x="2802" y="2420"/>
                    <a:pt x="2802" y="2558"/>
                    <a:pt x="2717" y="2643"/>
                  </a:cubicBezTo>
                  <a:cubicBezTo>
                    <a:pt x="2676" y="2684"/>
                    <a:pt x="2621" y="2707"/>
                    <a:pt x="2563" y="2707"/>
                  </a:cubicBezTo>
                  <a:cubicBezTo>
                    <a:pt x="2505" y="2707"/>
                    <a:pt x="2450" y="2684"/>
                    <a:pt x="2409" y="2643"/>
                  </a:cubicBezTo>
                  <a:cubicBezTo>
                    <a:pt x="1400" y="1634"/>
                    <a:pt x="1400" y="1634"/>
                    <a:pt x="1400" y="1634"/>
                  </a:cubicBezTo>
                  <a:cubicBezTo>
                    <a:pt x="1354" y="1656"/>
                    <a:pt x="1354" y="1656"/>
                    <a:pt x="1354" y="1656"/>
                  </a:cubicBezTo>
                  <a:cubicBezTo>
                    <a:pt x="1248" y="1706"/>
                    <a:pt x="1130" y="1733"/>
                    <a:pt x="1012" y="1733"/>
                  </a:cubicBezTo>
                  <a:cubicBezTo>
                    <a:pt x="800" y="1733"/>
                    <a:pt x="600" y="1650"/>
                    <a:pt x="450" y="1500"/>
                  </a:cubicBezTo>
                  <a:cubicBezTo>
                    <a:pt x="249" y="1299"/>
                    <a:pt x="173" y="1010"/>
                    <a:pt x="242" y="740"/>
                  </a:cubicBezTo>
                  <a:close/>
                  <a:moveTo>
                    <a:pt x="242" y="740"/>
                  </a:moveTo>
                  <a:cubicBezTo>
                    <a:pt x="242" y="740"/>
                    <a:pt x="242" y="740"/>
                    <a:pt x="242" y="7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2260591" y="403860"/>
            <a:ext cx="345440" cy="345440"/>
            <a:chOff x="9364570" y="3276071"/>
            <a:chExt cx="946045" cy="946045"/>
          </a:xfrm>
        </p:grpSpPr>
        <p:sp>
          <p:nvSpPr>
            <p:cNvPr id="26" name="椭圆 25"/>
            <p:cNvSpPr/>
            <p:nvPr/>
          </p:nvSpPr>
          <p:spPr>
            <a:xfrm>
              <a:off x="9364570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9661973" y="3482268"/>
              <a:ext cx="368083" cy="528098"/>
              <a:chOff x="2017713" y="6523038"/>
              <a:chExt cx="1179512" cy="1692275"/>
            </a:xfrm>
            <a:solidFill>
              <a:schemeClr val="bg1"/>
            </a:solidFill>
          </p:grpSpPr>
          <p:sp>
            <p:nvSpPr>
              <p:cNvPr id="28" name="Freeform 26"/>
              <p:cNvSpPr/>
              <p:nvPr/>
            </p:nvSpPr>
            <p:spPr bwMode="auto">
              <a:xfrm>
                <a:off x="2017713" y="7580313"/>
                <a:ext cx="1179512" cy="635000"/>
              </a:xfrm>
              <a:custGeom>
                <a:avLst/>
                <a:gdLst>
                  <a:gd name="T0" fmla="*/ 43 w 2239"/>
                  <a:gd name="T1" fmla="*/ 182 h 1206"/>
                  <a:gd name="T2" fmla="*/ 1001 w 2239"/>
                  <a:gd name="T3" fmla="*/ 624 h 1206"/>
                  <a:gd name="T4" fmla="*/ 1001 w 2239"/>
                  <a:gd name="T5" fmla="*/ 1004 h 1206"/>
                  <a:gd name="T6" fmla="*/ 744 w 2239"/>
                  <a:gd name="T7" fmla="*/ 1004 h 1206"/>
                  <a:gd name="T8" fmla="*/ 740 w 2239"/>
                  <a:gd name="T9" fmla="*/ 1003 h 1206"/>
                  <a:gd name="T10" fmla="*/ 644 w 2239"/>
                  <a:gd name="T11" fmla="*/ 1107 h 1206"/>
                  <a:gd name="T12" fmla="*/ 748 w 2239"/>
                  <a:gd name="T13" fmla="*/ 1203 h 1206"/>
                  <a:gd name="T14" fmla="*/ 751 w 2239"/>
                  <a:gd name="T15" fmla="*/ 1203 h 1206"/>
                  <a:gd name="T16" fmla="*/ 1439 w 2239"/>
                  <a:gd name="T17" fmla="*/ 1203 h 1206"/>
                  <a:gd name="T18" fmla="*/ 1443 w 2239"/>
                  <a:gd name="T19" fmla="*/ 1203 h 1206"/>
                  <a:gd name="T20" fmla="*/ 1530 w 2239"/>
                  <a:gd name="T21" fmla="*/ 1150 h 1206"/>
                  <a:gd name="T22" fmla="*/ 1525 w 2239"/>
                  <a:gd name="T23" fmla="*/ 1049 h 1206"/>
                  <a:gd name="T24" fmla="*/ 1435 w 2239"/>
                  <a:gd name="T25" fmla="*/ 1003 h 1206"/>
                  <a:gd name="T26" fmla="*/ 1432 w 2239"/>
                  <a:gd name="T27" fmla="*/ 1004 h 1206"/>
                  <a:gd name="T28" fmla="*/ 1199 w 2239"/>
                  <a:gd name="T29" fmla="*/ 1004 h 1206"/>
                  <a:gd name="T30" fmla="*/ 1199 w 2239"/>
                  <a:gd name="T31" fmla="*/ 625 h 1206"/>
                  <a:gd name="T32" fmla="*/ 2200 w 2239"/>
                  <a:gd name="T33" fmla="*/ 173 h 1206"/>
                  <a:gd name="T34" fmla="*/ 2222 w 2239"/>
                  <a:gd name="T35" fmla="*/ 62 h 1206"/>
                  <a:gd name="T36" fmla="*/ 2126 w 2239"/>
                  <a:gd name="T37" fmla="*/ 2 h 1206"/>
                  <a:gd name="T38" fmla="*/ 2056 w 2239"/>
                  <a:gd name="T39" fmla="*/ 36 h 1206"/>
                  <a:gd name="T40" fmla="*/ 1117 w 2239"/>
                  <a:gd name="T41" fmla="*/ 431 h 1206"/>
                  <a:gd name="T42" fmla="*/ 172 w 2239"/>
                  <a:gd name="T43" fmla="*/ 31 h 1206"/>
                  <a:gd name="T44" fmla="*/ 171 w 2239"/>
                  <a:gd name="T45" fmla="*/ 32 h 1206"/>
                  <a:gd name="T46" fmla="*/ 97 w 2239"/>
                  <a:gd name="T47" fmla="*/ 3 h 1206"/>
                  <a:gd name="T48" fmla="*/ 27 w 2239"/>
                  <a:gd name="T49" fmla="*/ 35 h 1206"/>
                  <a:gd name="T50" fmla="*/ 1 w 2239"/>
                  <a:gd name="T51" fmla="*/ 107 h 1206"/>
                  <a:gd name="T52" fmla="*/ 43 w 2239"/>
                  <a:gd name="T53" fmla="*/ 182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39" h="1206">
                    <a:moveTo>
                      <a:pt x="43" y="182"/>
                    </a:moveTo>
                    <a:cubicBezTo>
                      <a:pt x="298" y="440"/>
                      <a:pt x="638" y="597"/>
                      <a:pt x="1001" y="624"/>
                    </a:cubicBezTo>
                    <a:cubicBezTo>
                      <a:pt x="1001" y="1004"/>
                      <a:pt x="1001" y="1004"/>
                      <a:pt x="1001" y="1004"/>
                    </a:cubicBezTo>
                    <a:cubicBezTo>
                      <a:pt x="744" y="1004"/>
                      <a:pt x="744" y="1004"/>
                      <a:pt x="744" y="1004"/>
                    </a:cubicBezTo>
                    <a:cubicBezTo>
                      <a:pt x="743" y="1004"/>
                      <a:pt x="742" y="1003"/>
                      <a:pt x="740" y="1003"/>
                    </a:cubicBezTo>
                    <a:cubicBezTo>
                      <a:pt x="685" y="1006"/>
                      <a:pt x="642" y="1052"/>
                      <a:pt x="644" y="1107"/>
                    </a:cubicBezTo>
                    <a:cubicBezTo>
                      <a:pt x="646" y="1163"/>
                      <a:pt x="693" y="1206"/>
                      <a:pt x="748" y="1203"/>
                    </a:cubicBezTo>
                    <a:cubicBezTo>
                      <a:pt x="749" y="1203"/>
                      <a:pt x="750" y="1203"/>
                      <a:pt x="751" y="1203"/>
                    </a:cubicBezTo>
                    <a:cubicBezTo>
                      <a:pt x="1439" y="1203"/>
                      <a:pt x="1439" y="1203"/>
                      <a:pt x="1439" y="1203"/>
                    </a:cubicBezTo>
                    <a:cubicBezTo>
                      <a:pt x="1441" y="1203"/>
                      <a:pt x="1442" y="1203"/>
                      <a:pt x="1443" y="1203"/>
                    </a:cubicBezTo>
                    <a:cubicBezTo>
                      <a:pt x="1480" y="1202"/>
                      <a:pt x="1513" y="1182"/>
                      <a:pt x="1530" y="1150"/>
                    </a:cubicBezTo>
                    <a:cubicBezTo>
                      <a:pt x="1547" y="1118"/>
                      <a:pt x="1545" y="1080"/>
                      <a:pt x="1525" y="1049"/>
                    </a:cubicBezTo>
                    <a:cubicBezTo>
                      <a:pt x="1506" y="1019"/>
                      <a:pt x="1471" y="1001"/>
                      <a:pt x="1435" y="1003"/>
                    </a:cubicBezTo>
                    <a:cubicBezTo>
                      <a:pt x="1434" y="1003"/>
                      <a:pt x="1433" y="1004"/>
                      <a:pt x="1432" y="1004"/>
                    </a:cubicBezTo>
                    <a:cubicBezTo>
                      <a:pt x="1199" y="1004"/>
                      <a:pt x="1199" y="1004"/>
                      <a:pt x="1199" y="1004"/>
                    </a:cubicBezTo>
                    <a:cubicBezTo>
                      <a:pt x="1199" y="625"/>
                      <a:pt x="1199" y="625"/>
                      <a:pt x="1199" y="625"/>
                    </a:cubicBezTo>
                    <a:cubicBezTo>
                      <a:pt x="1579" y="605"/>
                      <a:pt x="1932" y="447"/>
                      <a:pt x="2200" y="173"/>
                    </a:cubicBezTo>
                    <a:cubicBezTo>
                      <a:pt x="2230" y="144"/>
                      <a:pt x="2239" y="100"/>
                      <a:pt x="2222" y="62"/>
                    </a:cubicBezTo>
                    <a:cubicBezTo>
                      <a:pt x="2206" y="24"/>
                      <a:pt x="2168" y="0"/>
                      <a:pt x="2126" y="2"/>
                    </a:cubicBezTo>
                    <a:cubicBezTo>
                      <a:pt x="2099" y="4"/>
                      <a:pt x="2074" y="16"/>
                      <a:pt x="2056" y="36"/>
                    </a:cubicBezTo>
                    <a:cubicBezTo>
                      <a:pt x="1809" y="290"/>
                      <a:pt x="1470" y="432"/>
                      <a:pt x="1117" y="431"/>
                    </a:cubicBezTo>
                    <a:cubicBezTo>
                      <a:pt x="760" y="432"/>
                      <a:pt x="419" y="288"/>
                      <a:pt x="172" y="31"/>
                    </a:cubicBezTo>
                    <a:cubicBezTo>
                      <a:pt x="171" y="32"/>
                      <a:pt x="171" y="32"/>
                      <a:pt x="171" y="32"/>
                    </a:cubicBezTo>
                    <a:cubicBezTo>
                      <a:pt x="152" y="12"/>
                      <a:pt x="125" y="1"/>
                      <a:pt x="97" y="3"/>
                    </a:cubicBezTo>
                    <a:cubicBezTo>
                      <a:pt x="70" y="4"/>
                      <a:pt x="45" y="15"/>
                      <a:pt x="27" y="35"/>
                    </a:cubicBezTo>
                    <a:cubicBezTo>
                      <a:pt x="9" y="54"/>
                      <a:pt x="0" y="80"/>
                      <a:pt x="1" y="107"/>
                    </a:cubicBezTo>
                    <a:cubicBezTo>
                      <a:pt x="3" y="137"/>
                      <a:pt x="18" y="165"/>
                      <a:pt x="43" y="18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27"/>
              <p:cNvSpPr>
                <a:spLocks noEditPoints="1"/>
              </p:cNvSpPr>
              <p:nvPr/>
            </p:nvSpPr>
            <p:spPr bwMode="auto">
              <a:xfrm>
                <a:off x="2197100" y="6523038"/>
                <a:ext cx="792162" cy="1182687"/>
              </a:xfrm>
              <a:custGeom>
                <a:avLst/>
                <a:gdLst>
                  <a:gd name="T0" fmla="*/ 198 w 1502"/>
                  <a:gd name="T1" fmla="*/ 751 h 2241"/>
                  <a:gd name="T2" fmla="*/ 751 w 1502"/>
                  <a:gd name="T3" fmla="*/ 199 h 2241"/>
                  <a:gd name="T4" fmla="*/ 1303 w 1502"/>
                  <a:gd name="T5" fmla="*/ 751 h 2241"/>
                  <a:gd name="T6" fmla="*/ 1303 w 1502"/>
                  <a:gd name="T7" fmla="*/ 1490 h 2241"/>
                  <a:gd name="T8" fmla="*/ 751 w 1502"/>
                  <a:gd name="T9" fmla="*/ 2042 h 2241"/>
                  <a:gd name="T10" fmla="*/ 198 w 1502"/>
                  <a:gd name="T11" fmla="*/ 1490 h 2241"/>
                  <a:gd name="T12" fmla="*/ 198 w 1502"/>
                  <a:gd name="T13" fmla="*/ 751 h 2241"/>
                  <a:gd name="T14" fmla="*/ 751 w 1502"/>
                  <a:gd name="T15" fmla="*/ 2241 h 2241"/>
                  <a:gd name="T16" fmla="*/ 1502 w 1502"/>
                  <a:gd name="T17" fmla="*/ 1490 h 2241"/>
                  <a:gd name="T18" fmla="*/ 1502 w 1502"/>
                  <a:gd name="T19" fmla="*/ 751 h 2241"/>
                  <a:gd name="T20" fmla="*/ 751 w 1502"/>
                  <a:gd name="T21" fmla="*/ 0 h 2241"/>
                  <a:gd name="T22" fmla="*/ 0 w 1502"/>
                  <a:gd name="T23" fmla="*/ 751 h 2241"/>
                  <a:gd name="T24" fmla="*/ 0 w 1502"/>
                  <a:gd name="T25" fmla="*/ 1490 h 2241"/>
                  <a:gd name="T26" fmla="*/ 751 w 1502"/>
                  <a:gd name="T27" fmla="*/ 2241 h 2241"/>
                  <a:gd name="T28" fmla="*/ 751 w 1502"/>
                  <a:gd name="T29" fmla="*/ 2241 h 2241"/>
                  <a:gd name="T30" fmla="*/ 751 w 1502"/>
                  <a:gd name="T31" fmla="*/ 2241 h 2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02" h="2241">
                    <a:moveTo>
                      <a:pt x="198" y="751"/>
                    </a:moveTo>
                    <a:cubicBezTo>
                      <a:pt x="199" y="446"/>
                      <a:pt x="446" y="199"/>
                      <a:pt x="751" y="199"/>
                    </a:cubicBezTo>
                    <a:cubicBezTo>
                      <a:pt x="1056" y="199"/>
                      <a:pt x="1303" y="446"/>
                      <a:pt x="1303" y="751"/>
                    </a:cubicBezTo>
                    <a:cubicBezTo>
                      <a:pt x="1303" y="1490"/>
                      <a:pt x="1303" y="1490"/>
                      <a:pt x="1303" y="1490"/>
                    </a:cubicBezTo>
                    <a:cubicBezTo>
                      <a:pt x="1303" y="1795"/>
                      <a:pt x="1056" y="2042"/>
                      <a:pt x="751" y="2042"/>
                    </a:cubicBezTo>
                    <a:cubicBezTo>
                      <a:pt x="446" y="2042"/>
                      <a:pt x="199" y="1795"/>
                      <a:pt x="198" y="1490"/>
                    </a:cubicBezTo>
                    <a:lnTo>
                      <a:pt x="198" y="751"/>
                    </a:lnTo>
                    <a:close/>
                    <a:moveTo>
                      <a:pt x="751" y="2241"/>
                    </a:moveTo>
                    <a:cubicBezTo>
                      <a:pt x="1165" y="2241"/>
                      <a:pt x="1502" y="1904"/>
                      <a:pt x="1502" y="1490"/>
                    </a:cubicBezTo>
                    <a:cubicBezTo>
                      <a:pt x="1502" y="751"/>
                      <a:pt x="1502" y="751"/>
                      <a:pt x="1502" y="751"/>
                    </a:cubicBezTo>
                    <a:cubicBezTo>
                      <a:pt x="1502" y="337"/>
                      <a:pt x="1165" y="0"/>
                      <a:pt x="751" y="0"/>
                    </a:cubicBezTo>
                    <a:cubicBezTo>
                      <a:pt x="337" y="0"/>
                      <a:pt x="0" y="337"/>
                      <a:pt x="0" y="751"/>
                    </a:cubicBezTo>
                    <a:cubicBezTo>
                      <a:pt x="0" y="1490"/>
                      <a:pt x="0" y="1490"/>
                      <a:pt x="0" y="1490"/>
                    </a:cubicBezTo>
                    <a:cubicBezTo>
                      <a:pt x="0" y="1904"/>
                      <a:pt x="337" y="2241"/>
                      <a:pt x="751" y="2241"/>
                    </a:cubicBezTo>
                    <a:close/>
                    <a:moveTo>
                      <a:pt x="751" y="2241"/>
                    </a:moveTo>
                    <a:cubicBezTo>
                      <a:pt x="751" y="2241"/>
                      <a:pt x="751" y="2241"/>
                      <a:pt x="751" y="22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cxnSp>
        <p:nvCxnSpPr>
          <p:cNvPr id="30" name="直接连接符 29"/>
          <p:cNvCxnSpPr/>
          <p:nvPr userDrawn="1"/>
        </p:nvCxnSpPr>
        <p:spPr>
          <a:xfrm>
            <a:off x="513877" y="860425"/>
            <a:ext cx="1116424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10472142" y="391160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内页空白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1BA3-108F-480D-AFBC-BF0D9BC15CC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105D-B285-4AB0-8B08-57957BCCB0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1BA3-108F-480D-AFBC-BF0D9BC15CC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105D-B285-4AB0-8B08-57957BCCB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01BA3-108F-480D-AFBC-BF0D9BC15CC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105D-B285-4AB0-8B08-57957BCCB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6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.xml"/><Relationship Id="rId7" Type="http://schemas.openxmlformats.org/officeDocument/2006/relationships/image" Target="../media/image1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2.xml"/><Relationship Id="rId7" Type="http://schemas.openxmlformats.org/officeDocument/2006/relationships/image" Target="../media/image15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5.xml"/><Relationship Id="rId7" Type="http://schemas.openxmlformats.org/officeDocument/2006/relationships/image" Target="../media/image19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8.xml"/><Relationship Id="rId7" Type="http://schemas.openxmlformats.org/officeDocument/2006/relationships/image" Target="../media/image2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2.xml"/><Relationship Id="rId7" Type="http://schemas.openxmlformats.org/officeDocument/2006/relationships/image" Target="../media/image30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9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33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文本框 462"/>
          <p:cNvSpPr txBox="1"/>
          <p:nvPr/>
        </p:nvSpPr>
        <p:spPr>
          <a:xfrm>
            <a:off x="479376" y="1371731"/>
            <a:ext cx="1123324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000" b="1" dirty="0">
                <a:solidFill>
                  <a:srgbClr val="0036A2"/>
                </a:solidFill>
                <a:effectLst>
                  <a:outerShdw blurRad="165100" dist="76200" dir="2700000" algn="tl" rotWithShape="0">
                    <a:prstClr val="black">
                      <a:alpha val="21000"/>
                    </a:prst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CONTENT</a:t>
            </a:r>
            <a:endParaRPr lang="zh-CN" altLang="en-US" sz="17000" b="1" dirty="0">
              <a:solidFill>
                <a:srgbClr val="0036A2"/>
              </a:solidFill>
              <a:effectLst>
                <a:outerShdw blurRad="165100" dist="76200" dir="2700000" algn="tl" rotWithShape="0">
                  <a:prstClr val="black">
                    <a:alpha val="21000"/>
                  </a:prst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15736" y="2623185"/>
            <a:ext cx="377477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content</a:t>
            </a:r>
          </a:p>
        </p:txBody>
      </p:sp>
      <p:cxnSp>
        <p:nvCxnSpPr>
          <p:cNvPr id="445" name="直接连接符 444"/>
          <p:cNvCxnSpPr/>
          <p:nvPr/>
        </p:nvCxnSpPr>
        <p:spPr>
          <a:xfrm flipV="1">
            <a:off x="694055" y="1526844"/>
            <a:ext cx="501650" cy="5016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/>
          <p:nvPr/>
        </p:nvCxnSpPr>
        <p:spPr>
          <a:xfrm flipV="1">
            <a:off x="11210675" y="3433195"/>
            <a:ext cx="501650" cy="5016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立方体 458"/>
          <p:cNvSpPr/>
          <p:nvPr/>
        </p:nvSpPr>
        <p:spPr>
          <a:xfrm>
            <a:off x="6454774" y="1406525"/>
            <a:ext cx="3614383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 of data</a:t>
            </a:r>
          </a:p>
        </p:txBody>
      </p:sp>
      <p:sp>
        <p:nvSpPr>
          <p:cNvPr id="64" name="立方体 63"/>
          <p:cNvSpPr/>
          <p:nvPr/>
        </p:nvSpPr>
        <p:spPr>
          <a:xfrm>
            <a:off x="6454774" y="2249805"/>
            <a:ext cx="2990439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Data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Wrangling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5" name="立方体 64"/>
          <p:cNvSpPr/>
          <p:nvPr/>
        </p:nvSpPr>
        <p:spPr>
          <a:xfrm>
            <a:off x="6454775" y="3091815"/>
            <a:ext cx="4496510" cy="637540"/>
          </a:xfrm>
          <a:prstGeom prst="cube">
            <a:avLst/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16000" bIns="72000" numCol="1" spcCol="0" rtlCol="0" fromWordArt="0" anchor="ctr" anchorCtr="0" forceAA="0" compatLnSpc="1">
            <a:no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Exploratory Data Analysis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7" name="立方体 66"/>
          <p:cNvSpPr/>
          <p:nvPr/>
        </p:nvSpPr>
        <p:spPr>
          <a:xfrm>
            <a:off x="6454775" y="4778375"/>
            <a:ext cx="4496510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 and Further Task</a:t>
            </a:r>
          </a:p>
        </p:txBody>
      </p:sp>
      <p:sp>
        <p:nvSpPr>
          <p:cNvPr id="2" name="立方体 1">
            <a:extLst>
              <a:ext uri="{FF2B5EF4-FFF2-40B4-BE49-F238E27FC236}">
                <a16:creationId xmlns:a16="http://schemas.microsoft.com/office/drawing/2014/main" id="{FAA54B5A-0B2F-03DB-50D1-E43FDAEB6BE0}"/>
              </a:ext>
            </a:extLst>
          </p:cNvPr>
          <p:cNvSpPr/>
          <p:nvPr/>
        </p:nvSpPr>
        <p:spPr>
          <a:xfrm>
            <a:off x="6454774" y="3933825"/>
            <a:ext cx="2990439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Formal Analysis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99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18127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Predicted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Probability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541111" y="158785"/>
            <a:ext cx="4650889" cy="515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Exploratory Data Analysis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20A704A-2621-C6BF-9528-967FC5FF241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r="1144"/>
          <a:stretch>
            <a:fillRect/>
          </a:stretch>
        </p:blipFill>
        <p:spPr>
          <a:xfrm>
            <a:off x="734695" y="2172335"/>
            <a:ext cx="4989830" cy="31521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C8A8CA-8696-6744-0D1E-DEACBBF7CDF7}"/>
              </a:ext>
            </a:extLst>
          </p:cNvPr>
          <p:cNvSpPr txBox="1"/>
          <p:nvPr/>
        </p:nvSpPr>
        <p:spPr>
          <a:xfrm>
            <a:off x="2760218" y="543430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D0DEA7-85C8-D4EC-1003-53871E0182BA}"/>
              </a:ext>
            </a:extLst>
          </p:cNvPr>
          <p:cNvSpPr txBox="1"/>
          <p:nvPr/>
        </p:nvSpPr>
        <p:spPr>
          <a:xfrm>
            <a:off x="8602046" y="5434309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Harvested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695A01-E13C-166B-BA69-7C6B67D7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343" y="2170875"/>
            <a:ext cx="4972152" cy="31536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05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1" y="417195"/>
            <a:ext cx="3342640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Country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Qualityclass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541111" y="158785"/>
            <a:ext cx="4650889" cy="515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Exploratory Data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/>
              <p:nvPr/>
            </p:nvSpPr>
            <p:spPr>
              <a:xfrm>
                <a:off x="1256216" y="1581037"/>
                <a:ext cx="3900876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HEITI SC MEDIUM" pitchFamily="2" charset="-128"/>
                    <a:cs typeface="Times New Roman" panose="02020603050405020304" pitchFamily="18" charset="0"/>
                  </a:rPr>
                  <a:t>Log-odds: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𝒄𝒐𝒖𝒏𝒕𝒓𝒚</m:t>
                        </m:r>
                      </m:e>
                    </m:func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16" y="1581037"/>
                <a:ext cx="3900876" cy="493405"/>
              </a:xfrm>
              <a:prstGeom prst="rect">
                <a:avLst/>
              </a:prstGeom>
              <a:blipFill>
                <a:blip r:embed="rId4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/>
              <p:nvPr/>
            </p:nvSpPr>
            <p:spPr>
              <a:xfrm>
                <a:off x="6928603" y="1578665"/>
                <a:ext cx="3778599" cy="49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HEITI SC MEDIUM" pitchFamily="2" charset="-128"/>
                    <a:cs typeface="Times New Roman" panose="02020603050405020304" pitchFamily="18" charset="0"/>
                  </a:rPr>
                  <a:t>Odds: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kumimoji="1"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𝒆𝒙𝒑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𝒄𝒐𝒖𝒏𝒕𝒓𝒚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)⁡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03" y="1578665"/>
                <a:ext cx="3778599" cy="495777"/>
              </a:xfrm>
              <a:prstGeom prst="rect">
                <a:avLst/>
              </a:prstGeom>
              <a:blipFill>
                <a:blip r:embed="rId5"/>
                <a:stretch>
                  <a:fillRect l="-134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C030A440-66E3-72A2-F2DC-B5EE92F35F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56216" y="2298065"/>
            <a:ext cx="3498663" cy="37661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4938C9-7BDF-4AF9-8EFA-3302D6B7B26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094220" y="2298064"/>
            <a:ext cx="3498662" cy="37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7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18127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Aroma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Qualityclass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541111" y="158785"/>
            <a:ext cx="4650889" cy="515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ym typeface="+mn-ea"/>
              </a:rPr>
              <a:t>Exploratory Data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/>
              <p:nvPr/>
            </p:nvSpPr>
            <p:spPr>
              <a:xfrm>
                <a:off x="1256216" y="1581037"/>
                <a:ext cx="3751796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HEITI SC MEDIUM" pitchFamily="2" charset="-128"/>
                    <a:cs typeface="Times New Roman" panose="02020603050405020304" pitchFamily="18" charset="0"/>
                  </a:rPr>
                  <a:t>Log-odds: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𝒂𝒓𝒐𝒎𝒂</m:t>
                        </m:r>
                      </m:e>
                    </m:func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16" y="1581037"/>
                <a:ext cx="3751796" cy="493405"/>
              </a:xfrm>
              <a:prstGeom prst="rect">
                <a:avLst/>
              </a:prstGeom>
              <a:blipFill>
                <a:blip r:embed="rId5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/>
              <p:nvPr/>
            </p:nvSpPr>
            <p:spPr>
              <a:xfrm>
                <a:off x="6928603" y="1578665"/>
                <a:ext cx="3629520" cy="49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HEITI SC MEDIUM" pitchFamily="2" charset="-128"/>
                    <a:cs typeface="Times New Roman" panose="02020603050405020304" pitchFamily="18" charset="0"/>
                  </a:rPr>
                  <a:t>Odds: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kumimoji="1"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𝒆𝒙𝒑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𝒂𝒓𝒐𝒎𝒂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)⁡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03" y="1578665"/>
                <a:ext cx="3629520" cy="495777"/>
              </a:xfrm>
              <a:prstGeom prst="rect">
                <a:avLst/>
              </a:prstGeom>
              <a:blipFill>
                <a:blip r:embed="rId6"/>
                <a:stretch>
                  <a:fillRect l="-139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截屏2024-03-10 21.50.00.png" descr="截屏2024-03-10 21.50.00.png">
            <a:extLst>
              <a:ext uri="{FF2B5EF4-FFF2-40B4-BE49-F238E27FC236}">
                <a16:creationId xmlns:a16="http://schemas.microsoft.com/office/drawing/2014/main" id="{6B2D4F4E-E6D8-EBDA-2B91-135E886DDD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95532" y="2157095"/>
            <a:ext cx="3537660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5" name="截屏2024-03-10 21.50.31.png" descr="截屏2024-03-10 21.50.31.png">
            <a:extLst>
              <a:ext uri="{FF2B5EF4-FFF2-40B4-BE49-F238E27FC236}">
                <a16:creationId xmlns:a16="http://schemas.microsoft.com/office/drawing/2014/main" id="{90211F63-AA12-D8ED-19C3-6D9BAB2D28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093592" y="2157095"/>
            <a:ext cx="3499915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D67A0E-17FA-E1E8-85E0-3C38E5C62D92}"/>
              </a:ext>
            </a:extLst>
          </p:cNvPr>
          <p:cNvSpPr txBox="1"/>
          <p:nvPr/>
        </p:nvSpPr>
        <p:spPr>
          <a:xfrm>
            <a:off x="2492356" y="45504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( 7.10 , 9.5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B39EE-4702-DDD4-CEDD-1F4BC768B23E}"/>
              </a:ext>
            </a:extLst>
          </p:cNvPr>
          <p:cNvSpPr txBox="1"/>
          <p:nvPr/>
        </p:nvSpPr>
        <p:spPr>
          <a:xfrm>
            <a:off x="7730847" y="4550485"/>
            <a:ext cx="2225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( 1216.28 , 14610.9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14" name="矩形: 对角圆角 19">
            <a:extLst>
              <a:ext uri="{FF2B5EF4-FFF2-40B4-BE49-F238E27FC236}">
                <a16:creationId xmlns:a16="http://schemas.microsoft.com/office/drawing/2014/main" id="{3F33B4C0-FB05-DA2A-2744-257CC6E5E7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81854" y="5163527"/>
            <a:ext cx="9576644" cy="1366221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1F7F71-28BB-058D-FAE4-B17A8A16B0EE}"/>
              </a:ext>
            </a:extLst>
          </p:cNvPr>
          <p:cNvSpPr txBox="1"/>
          <p:nvPr/>
        </p:nvSpPr>
        <p:spPr>
          <a:xfrm>
            <a:off x="1507863" y="5276963"/>
            <a:ext cx="9176273" cy="11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aroma significantly elevates the likelihood of being classified as a high-quality instructor, with odds ratios and log-odds reflecting a steep increase in probability as the aroma score improve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07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18127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Falvor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Qualityclass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541111" y="158785"/>
            <a:ext cx="4650889" cy="515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ym typeface="+mn-ea"/>
              </a:rPr>
              <a:t>Exploratory Data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/>
              <p:nvPr/>
            </p:nvSpPr>
            <p:spPr>
              <a:xfrm>
                <a:off x="1256216" y="1581037"/>
                <a:ext cx="386240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HEITI SC MEDIUM" pitchFamily="2" charset="-128"/>
                    <a:cs typeface="Times New Roman" panose="02020603050405020304" pitchFamily="18" charset="0"/>
                  </a:rPr>
                  <a:t>Log-odds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𝒇𝒂𝒍𝒗𝒐𝒓</m:t>
                        </m:r>
                      </m:e>
                    </m:func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16" y="1581037"/>
                <a:ext cx="3862404" cy="493405"/>
              </a:xfrm>
              <a:prstGeom prst="rect">
                <a:avLst/>
              </a:prstGeom>
              <a:blipFill>
                <a:blip r:embed="rId5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/>
              <p:nvPr/>
            </p:nvSpPr>
            <p:spPr>
              <a:xfrm>
                <a:off x="6928603" y="1578665"/>
                <a:ext cx="3676006" cy="49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HEITI SC MEDIUM" pitchFamily="2" charset="-128"/>
                    <a:cs typeface="Times New Roman" panose="02020603050405020304" pitchFamily="18" charset="0"/>
                  </a:rPr>
                  <a:t>Odds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kumimoji="1"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𝒆𝒙𝒑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𝒇𝒂𝒍𝒗𝒐𝒓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)⁡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03" y="1578665"/>
                <a:ext cx="3676006" cy="495777"/>
              </a:xfrm>
              <a:prstGeom prst="rect">
                <a:avLst/>
              </a:prstGeom>
              <a:blipFill>
                <a:blip r:embed="rId6"/>
                <a:stretch>
                  <a:fillRect l="-137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FD67A0E-17FA-E1E8-85E0-3C38E5C62D92}"/>
              </a:ext>
            </a:extLst>
          </p:cNvPr>
          <p:cNvSpPr txBox="1"/>
          <p:nvPr/>
        </p:nvSpPr>
        <p:spPr>
          <a:xfrm>
            <a:off x="2492356" y="4550485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9.1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12.31 )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B39EE-4702-DDD4-CEDD-1F4BC768B23E}"/>
              </a:ext>
            </a:extLst>
          </p:cNvPr>
          <p:cNvSpPr txBox="1"/>
          <p:nvPr/>
        </p:nvSpPr>
        <p:spPr>
          <a:xfrm>
            <a:off x="7502581" y="4536445"/>
            <a:ext cx="2528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9292.16 , 222073.05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14" name="矩形: 对角圆角 19">
            <a:extLst>
              <a:ext uri="{FF2B5EF4-FFF2-40B4-BE49-F238E27FC236}">
                <a16:creationId xmlns:a16="http://schemas.microsoft.com/office/drawing/2014/main" id="{3F33B4C0-FB05-DA2A-2744-257CC6E5E78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81854" y="5163527"/>
            <a:ext cx="9576644" cy="1366221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1F7F71-28BB-058D-FAE4-B17A8A16B0EE}"/>
              </a:ext>
            </a:extLst>
          </p:cNvPr>
          <p:cNvSpPr txBox="1"/>
          <p:nvPr/>
        </p:nvSpPr>
        <p:spPr>
          <a:xfrm>
            <a:off x="1507863" y="5276963"/>
            <a:ext cx="9176273" cy="113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quality assessment of an instructor is strongly influenced by flavor, where both the odds ratios and log-odds suggest a sharp uptick in the probability of a positive evaluation with higher flavor scores.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截屏2024-03-10 21.52.16.png" descr="截屏2024-03-10 21.52.16.png">
            <a:extLst>
              <a:ext uri="{FF2B5EF4-FFF2-40B4-BE49-F238E27FC236}">
                <a16:creationId xmlns:a16="http://schemas.microsoft.com/office/drawing/2014/main" id="{F6B9C1EA-F5DE-5F39-76E2-B17F231213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82833" y="2139763"/>
            <a:ext cx="3609169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10" name="截屏2024-03-10 21.52.37.png" descr="截屏2024-03-10 21.52.37.png">
            <a:extLst>
              <a:ext uri="{FF2B5EF4-FFF2-40B4-BE49-F238E27FC236}">
                <a16:creationId xmlns:a16="http://schemas.microsoft.com/office/drawing/2014/main" id="{88915359-1DE9-D809-D8E2-A0D9B44AD38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974308" y="2139763"/>
            <a:ext cx="3584595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648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18127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Acidity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Qualityclass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541111" y="158785"/>
            <a:ext cx="4650889" cy="515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ym typeface="+mn-ea"/>
              </a:rPr>
              <a:t>Exploratory Data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/>
              <p:nvPr/>
            </p:nvSpPr>
            <p:spPr>
              <a:xfrm>
                <a:off x="1256216" y="1581037"/>
                <a:ext cx="392331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HEITI SC MEDIUM" pitchFamily="2" charset="-128"/>
                    <a:cs typeface="Times New Roman" panose="02020603050405020304" pitchFamily="18" charset="0"/>
                  </a:rPr>
                  <a:t>Log-odds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𝒂𝒄𝒊𝒅𝒊𝒕𝒚</m:t>
                        </m:r>
                      </m:e>
                    </m:func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16" y="1581037"/>
                <a:ext cx="3923318" cy="493405"/>
              </a:xfrm>
              <a:prstGeom prst="rect">
                <a:avLst/>
              </a:prstGeom>
              <a:blipFill>
                <a:blip r:embed="rId5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/>
              <p:nvPr/>
            </p:nvSpPr>
            <p:spPr>
              <a:xfrm>
                <a:off x="6928603" y="1578665"/>
                <a:ext cx="3736920" cy="49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HEITI SC MEDIUM" pitchFamily="2" charset="-128"/>
                    <a:cs typeface="Times New Roman" panose="02020603050405020304" pitchFamily="18" charset="0"/>
                  </a:rPr>
                  <a:t>Odds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kumimoji="1"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𝒆𝒙𝒑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𝒂𝒄𝒊𝒅𝒊𝒕𝒚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)⁡</m:t>
                    </m:r>
                  </m:oMath>
                </a14:m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03" y="1578665"/>
                <a:ext cx="3736920" cy="495777"/>
              </a:xfrm>
              <a:prstGeom prst="rect">
                <a:avLst/>
              </a:prstGeom>
              <a:blipFill>
                <a:blip r:embed="rId6"/>
                <a:stretch>
                  <a:fillRect l="-1351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FD67A0E-17FA-E1E8-85E0-3C38E5C62D92}"/>
              </a:ext>
            </a:extLst>
          </p:cNvPr>
          <p:cNvSpPr txBox="1"/>
          <p:nvPr/>
        </p:nvSpPr>
        <p:spPr>
          <a:xfrm>
            <a:off x="2492356" y="455048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( 6.61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8.94 )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B39EE-4702-DDD4-CEDD-1F4BC768B23E}"/>
              </a:ext>
            </a:extLst>
          </p:cNvPr>
          <p:cNvSpPr txBox="1"/>
          <p:nvPr/>
        </p:nvSpPr>
        <p:spPr>
          <a:xfrm>
            <a:off x="7837514" y="4550235"/>
            <a:ext cx="2015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( 741.35 , 7621.58 )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对角圆角 19">
            <a:extLst>
              <a:ext uri="{FF2B5EF4-FFF2-40B4-BE49-F238E27FC236}">
                <a16:creationId xmlns:a16="http://schemas.microsoft.com/office/drawing/2014/main" id="{3F33B4C0-FB05-DA2A-2744-257CC6E5E78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81854" y="5301957"/>
            <a:ext cx="9576644" cy="714375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1F7F71-28BB-058D-FAE4-B17A8A16B0EE}"/>
              </a:ext>
            </a:extLst>
          </p:cNvPr>
          <p:cNvSpPr txBox="1"/>
          <p:nvPr/>
        </p:nvSpPr>
        <p:spPr>
          <a:xfrm>
            <a:off x="1507863" y="5477305"/>
            <a:ext cx="917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316480">
              <a:spcBef>
                <a:spcPts val="4200"/>
              </a:spcBef>
              <a:defRPr sz="4560"/>
            </a:pPr>
            <a:r>
              <a:rPr lang="en-GB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quality assessment of an instructor is strongly influenced by Acidity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too.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截屏2024-03-10 21.53.50.png" descr="截屏2024-03-10 21.53.50.png">
            <a:extLst>
              <a:ext uri="{FF2B5EF4-FFF2-40B4-BE49-F238E27FC236}">
                <a16:creationId xmlns:a16="http://schemas.microsoft.com/office/drawing/2014/main" id="{3937A88D-EBB6-6BEA-3C9F-513BFA0374C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20922" y="2183503"/>
            <a:ext cx="3593905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9" name="截屏2024-03-10 21.54.08.png" descr="截屏2024-03-10 21.54.08.png">
            <a:extLst>
              <a:ext uri="{FF2B5EF4-FFF2-40B4-BE49-F238E27FC236}">
                <a16:creationId xmlns:a16="http://schemas.microsoft.com/office/drawing/2014/main" id="{C1289FCA-8910-8BAE-B120-661F97A6D2A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093237" y="2181806"/>
            <a:ext cx="3503839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940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5139167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Category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type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defects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Qualityclass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541111" y="158785"/>
            <a:ext cx="4650889" cy="515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ym typeface="+mn-ea"/>
              </a:rPr>
              <a:t>Exploratory Data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/>
              <p:nvPr/>
            </p:nvSpPr>
            <p:spPr>
              <a:xfrm>
                <a:off x="1256216" y="1581037"/>
                <a:ext cx="397140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HEITI SC MEDIUM" pitchFamily="2" charset="-128"/>
                    <a:cs typeface="Times New Roman" panose="02020603050405020304" pitchFamily="18" charset="0"/>
                  </a:rPr>
                  <a:t>Log-odds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𝒅𝒆𝒇𝒆𝒄𝒕𝒔</m:t>
                        </m:r>
                      </m:e>
                    </m:func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16" y="1581037"/>
                <a:ext cx="3971408" cy="493405"/>
              </a:xfrm>
              <a:prstGeom prst="rect">
                <a:avLst/>
              </a:prstGeom>
              <a:blipFill>
                <a:blip r:embed="rId5"/>
                <a:stretch>
                  <a:fillRect l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/>
              <p:nvPr/>
            </p:nvSpPr>
            <p:spPr>
              <a:xfrm>
                <a:off x="6928603" y="1578665"/>
                <a:ext cx="3785011" cy="49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HEITI SC MEDIUM" pitchFamily="2" charset="-128"/>
                    <a:cs typeface="Times New Roman" panose="02020603050405020304" pitchFamily="18" charset="0"/>
                  </a:rPr>
                  <a:t>Odds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kumimoji="1"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𝒆𝒙𝒑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𝒅𝒆𝒇𝒆𝒄𝒕𝒔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)⁡</m:t>
                    </m:r>
                  </m:oMath>
                </a14:m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03" y="1578665"/>
                <a:ext cx="3785011" cy="495777"/>
              </a:xfrm>
              <a:prstGeom prst="rect">
                <a:avLst/>
              </a:prstGeom>
              <a:blipFill>
                <a:blip r:embed="rId6"/>
                <a:stretch>
                  <a:fillRect l="-1338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FD67A0E-17FA-E1E8-85E0-3C38E5C62D92}"/>
              </a:ext>
            </a:extLst>
          </p:cNvPr>
          <p:cNvSpPr txBox="1"/>
          <p:nvPr/>
        </p:nvSpPr>
        <p:spPr>
          <a:xfrm>
            <a:off x="2312017" y="4557041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-0.13 , -0.02 )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B39EE-4702-DDD4-CEDD-1F4BC768B23E}"/>
              </a:ext>
            </a:extLst>
          </p:cNvPr>
          <p:cNvSpPr txBox="1"/>
          <p:nvPr/>
        </p:nvSpPr>
        <p:spPr>
          <a:xfrm>
            <a:off x="8083237" y="4450161"/>
            <a:ext cx="1475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( 0.87 , 0.98 )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对角圆角 19">
            <a:extLst>
              <a:ext uri="{FF2B5EF4-FFF2-40B4-BE49-F238E27FC236}">
                <a16:creationId xmlns:a16="http://schemas.microsoft.com/office/drawing/2014/main" id="{3F33B4C0-FB05-DA2A-2744-257CC6E5E78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81854" y="5163527"/>
            <a:ext cx="9576644" cy="1366221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1F7F71-28BB-058D-FAE4-B17A8A16B0EE}"/>
              </a:ext>
            </a:extLst>
          </p:cNvPr>
          <p:cNvSpPr txBox="1"/>
          <p:nvPr/>
        </p:nvSpPr>
        <p:spPr>
          <a:xfrm>
            <a:off x="1507863" y="5276963"/>
            <a:ext cx="9176273" cy="113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the category of two defects, an increase in defects correlates with a reduced likelihood of coffee being classified as high quality, as demonstrated by the odds ratio below one and the negative log-odds.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截屏2024-03-10 21.55.23.png" descr="截屏2024-03-10 21.55.23.png">
            <a:extLst>
              <a:ext uri="{FF2B5EF4-FFF2-40B4-BE49-F238E27FC236}">
                <a16:creationId xmlns:a16="http://schemas.microsoft.com/office/drawing/2014/main" id="{5415CCE8-1B40-43ED-CE84-5F3BD8045C7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98313" y="2140725"/>
            <a:ext cx="3538220" cy="2287905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9" name="截屏2024-03-10 21.55.50.png" descr="截屏2024-03-10 21.55.50.png">
            <a:extLst>
              <a:ext uri="{FF2B5EF4-FFF2-40B4-BE49-F238E27FC236}">
                <a16:creationId xmlns:a16="http://schemas.microsoft.com/office/drawing/2014/main" id="{5892BD8F-3E67-73AF-1D00-99478CEB666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38922" y="2140725"/>
            <a:ext cx="3802469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811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4870226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Altitude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mean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meters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Qualityclass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541111" y="158785"/>
            <a:ext cx="4650889" cy="515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ym typeface="+mn-ea"/>
              </a:rPr>
              <a:t>Exploratory Data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/>
              <p:nvPr/>
            </p:nvSpPr>
            <p:spPr>
              <a:xfrm>
                <a:off x="1256216" y="1581037"/>
                <a:ext cx="4040337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HEITI SC MEDIUM" pitchFamily="2" charset="-128"/>
                    <a:cs typeface="Times New Roman" panose="02020603050405020304" pitchFamily="18" charset="0"/>
                  </a:rPr>
                  <a:t>Log-odds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𝒂𝒍𝒕𝒊𝒕𝒖𝒅𝒆</m:t>
                        </m:r>
                      </m:e>
                    </m:func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16" y="1581037"/>
                <a:ext cx="4040337" cy="493405"/>
              </a:xfrm>
              <a:prstGeom prst="rect">
                <a:avLst/>
              </a:prstGeom>
              <a:blipFill>
                <a:blip r:embed="rId5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/>
              <p:nvPr/>
            </p:nvSpPr>
            <p:spPr>
              <a:xfrm>
                <a:off x="6928603" y="1578665"/>
                <a:ext cx="3853940" cy="49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HEITI SC MEDIUM" pitchFamily="2" charset="-128"/>
                    <a:cs typeface="Times New Roman" panose="02020603050405020304" pitchFamily="18" charset="0"/>
                  </a:rPr>
                  <a:t>Odds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kumimoji="1"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𝒆𝒙𝒑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𝒂𝒍𝒕𝒊𝒕𝒖𝒅𝒆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)⁡</m:t>
                    </m:r>
                  </m:oMath>
                </a14:m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03" y="1578665"/>
                <a:ext cx="3853940" cy="495777"/>
              </a:xfrm>
              <a:prstGeom prst="rect">
                <a:avLst/>
              </a:prstGeom>
              <a:blipFill>
                <a:blip r:embed="rId6"/>
                <a:stretch>
                  <a:fillRect l="-1311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FD67A0E-17FA-E1E8-85E0-3C38E5C62D92}"/>
              </a:ext>
            </a:extLst>
          </p:cNvPr>
          <p:cNvSpPr txBox="1"/>
          <p:nvPr/>
        </p:nvSpPr>
        <p:spPr>
          <a:xfrm>
            <a:off x="2515129" y="451543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0.20 , 0.50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FB39EE-4702-DDD4-CEDD-1F4BC768B23E}"/>
              </a:ext>
            </a:extLst>
          </p:cNvPr>
          <p:cNvSpPr txBox="1"/>
          <p:nvPr/>
        </p:nvSpPr>
        <p:spPr>
          <a:xfrm>
            <a:off x="8132860" y="4521397"/>
            <a:ext cx="1445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.22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, 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.66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14" name="矩形: 对角圆角 19">
            <a:extLst>
              <a:ext uri="{FF2B5EF4-FFF2-40B4-BE49-F238E27FC236}">
                <a16:creationId xmlns:a16="http://schemas.microsoft.com/office/drawing/2014/main" id="{3F33B4C0-FB05-DA2A-2744-257CC6E5E78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81854" y="5195944"/>
            <a:ext cx="9576644" cy="1097280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1F7F71-28BB-058D-FAE4-B17A8A16B0EE}"/>
              </a:ext>
            </a:extLst>
          </p:cNvPr>
          <p:cNvSpPr txBox="1"/>
          <p:nvPr/>
        </p:nvSpPr>
        <p:spPr>
          <a:xfrm>
            <a:off x="1507863" y="5276963"/>
            <a:ext cx="9176273" cy="77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altitude at which coffee is grown also plays a significant role in quality. Higher altitudes are generally associated with higher coffee’s quality.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截屏2024-03-10 21.57.07.png" descr="截屏2024-03-10 21.57.07.png">
            <a:extLst>
              <a:ext uri="{FF2B5EF4-FFF2-40B4-BE49-F238E27FC236}">
                <a16:creationId xmlns:a16="http://schemas.microsoft.com/office/drawing/2014/main" id="{E0B37DE6-3657-5EF1-27D0-4430B0F7005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94310" y="2140507"/>
            <a:ext cx="3540104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9" name="截屏2024-03-10 21.57.21.png" descr="截屏2024-03-10 21.57.21.png">
            <a:extLst>
              <a:ext uri="{FF2B5EF4-FFF2-40B4-BE49-F238E27FC236}">
                <a16:creationId xmlns:a16="http://schemas.microsoft.com/office/drawing/2014/main" id="{D5E1F011-788A-604D-55EB-8D2D4B53D55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092930" y="2140507"/>
            <a:ext cx="3525286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36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643854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Harvested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Qualityclass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541111" y="158785"/>
            <a:ext cx="4650889" cy="515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ym typeface="+mn-ea"/>
              </a:rPr>
              <a:t>Exploratory Data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/>
              <p:nvPr/>
            </p:nvSpPr>
            <p:spPr>
              <a:xfrm>
                <a:off x="1256216" y="1581037"/>
                <a:ext cx="4274375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HEITI SC MEDIUM" pitchFamily="2" charset="-128"/>
                    <a:cs typeface="Times New Roman" panose="02020603050405020304" pitchFamily="18" charset="0"/>
                  </a:rPr>
                  <a:t>Log-odds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𝒉𝒂𝒓𝒗𝒆𝒔𝒕𝒆𝒅</m:t>
                        </m:r>
                      </m:e>
                    </m:func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577733-8346-24F5-CC9A-FAFAF15BE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16" y="1581037"/>
                <a:ext cx="4274375" cy="493405"/>
              </a:xfrm>
              <a:prstGeom prst="rect">
                <a:avLst/>
              </a:prstGeom>
              <a:blipFill>
                <a:blip r:embed="rId3"/>
                <a:stretch>
                  <a:fillRect l="-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/>
              <p:nvPr/>
            </p:nvSpPr>
            <p:spPr>
              <a:xfrm>
                <a:off x="6928603" y="1578665"/>
                <a:ext cx="4087979" cy="49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Times New Roman" panose="02020603050405020304" pitchFamily="18" charset="0"/>
                    <a:ea typeface="HEITI SC MEDIUM" pitchFamily="2" charset="-128"/>
                    <a:cs typeface="Times New Roman" panose="02020603050405020304" pitchFamily="18" charset="0"/>
                  </a:rPr>
                  <a:t>Odds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  <m:r>
                      <a:rPr kumimoji="1"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𝒆𝒙𝒑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𝒉𝒂𝒓𝒗𝒆𝒔𝒕𝒆𝒅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)⁡</m:t>
                    </m:r>
                  </m:oMath>
                </a14:m>
                <a:endPara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E2AB4E8-03F0-F1D3-AA3F-E7CEEEAE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03" y="1578665"/>
                <a:ext cx="4087979" cy="495777"/>
              </a:xfrm>
              <a:prstGeom prst="rect">
                <a:avLst/>
              </a:prstGeom>
              <a:blipFill>
                <a:blip r:embed="rId4"/>
                <a:stretch>
                  <a:fillRect l="-1238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对角圆角 19">
            <a:extLst>
              <a:ext uri="{FF2B5EF4-FFF2-40B4-BE49-F238E27FC236}">
                <a16:creationId xmlns:a16="http://schemas.microsoft.com/office/drawing/2014/main" id="{3F33B4C0-FB05-DA2A-2744-257CC6E5E78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16330" y="5163527"/>
            <a:ext cx="9342167" cy="1045887"/>
          </a:xfrm>
          <a:prstGeom prst="round2Diag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1F7F71-28BB-058D-FAE4-B17A8A16B0EE}"/>
              </a:ext>
            </a:extLst>
          </p:cNvPr>
          <p:cNvSpPr txBox="1"/>
          <p:nvPr/>
        </p:nvSpPr>
        <p:spPr>
          <a:xfrm>
            <a:off x="1507863" y="5276963"/>
            <a:ext cx="9176273" cy="77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Coffee beans harvested in 2010, 2011, 2016, and 2018 exhibit a predicted probability exceeding 50% for being of high quality, whereas those from other analyzed years fall below this threshold.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9AB444-80D9-B2BD-00CB-43393F93D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331" y="2309912"/>
            <a:ext cx="3609577" cy="2196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78938F-0A09-6D9C-0501-AD3849B40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1980" y="2309912"/>
            <a:ext cx="3576197" cy="2196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799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97700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redicted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robabilities</a:t>
            </a: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7" name="截屏2024-03-10 21.50.59.png" descr="截屏2024-03-10 21.50.59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1310" y="1625600"/>
            <a:ext cx="3592622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231" name="截屏2024-03-10 21.54.28.png" descr="截屏2024-03-10 21.54.28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328405" y="1625338"/>
            <a:ext cx="3570334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rcRect l="1118"/>
          <a:stretch>
            <a:fillRect/>
          </a:stretch>
        </p:blipFill>
        <p:spPr>
          <a:xfrm>
            <a:off x="4324985" y="1625600"/>
            <a:ext cx="3592830" cy="21958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8" name="截屏2024-03-10 21.56.09.png" descr="截屏2024-03-10 21.56.0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8320" y="4134400"/>
            <a:ext cx="3468131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pic>
        <p:nvPicPr>
          <p:cNvPr id="245" name="截屏2024-03-10 21.57.38.png" descr="截屏2024-03-10 21.57.38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5412" y="4134400"/>
            <a:ext cx="3632947" cy="2196000"/>
          </a:xfrm>
          <a:prstGeom prst="rect">
            <a:avLst/>
          </a:prstGeom>
          <a:ln w="25400">
            <a:solidFill>
              <a:srgbClr val="000000"/>
            </a:solidFill>
            <a:miter lim="400000"/>
            <a:headEnd/>
            <a:tailEnd/>
          </a:ln>
        </p:spPr>
      </p:pic>
      <p:sp>
        <p:nvSpPr>
          <p:cNvPr id="9" name="文本框 8"/>
          <p:cNvSpPr txBox="1"/>
          <p:nvPr/>
        </p:nvSpPr>
        <p:spPr>
          <a:xfrm>
            <a:off x="6737985" y="4536440"/>
            <a:ext cx="4081780" cy="12003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upward trend in the curve suggests that improvements in these characteristics are associated with an increase in the likelihood of beans being rated "good."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69760" y="4533901"/>
            <a:ext cx="4081780" cy="12427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downward trend, meaning that an increase in the number of defects decreases the probability that the beans will be rated "Good.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D816DC-38B4-00E5-E2D9-C7E312E73247}"/>
              </a:ext>
            </a:extLst>
          </p:cNvPr>
          <p:cNvSpPr txBox="1"/>
          <p:nvPr/>
        </p:nvSpPr>
        <p:spPr>
          <a:xfrm>
            <a:off x="1664726" y="1275093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Aroma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0882A3-4E15-6B9E-B79A-F20D6636F7B1}"/>
              </a:ext>
            </a:extLst>
          </p:cNvPr>
          <p:cNvSpPr txBox="1"/>
          <p:nvPr/>
        </p:nvSpPr>
        <p:spPr>
          <a:xfrm>
            <a:off x="5686448" y="1286784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Flavo</a:t>
            </a:r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C74766-D7F0-E31D-23F4-ACD5E41A2204}"/>
              </a:ext>
            </a:extLst>
          </p:cNvPr>
          <p:cNvSpPr txBox="1"/>
          <p:nvPr/>
        </p:nvSpPr>
        <p:spPr>
          <a:xfrm>
            <a:off x="9724506" y="129639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Acidity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761410-452E-5BE0-7A77-D8E934AFC04D}"/>
              </a:ext>
            </a:extLst>
          </p:cNvPr>
          <p:cNvSpPr txBox="1"/>
          <p:nvPr/>
        </p:nvSpPr>
        <p:spPr>
          <a:xfrm>
            <a:off x="3479357" y="6369063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664E35-2294-B100-4CEA-FC4557C66115}"/>
              </a:ext>
            </a:extLst>
          </p:cNvPr>
          <p:cNvSpPr txBox="1"/>
          <p:nvPr/>
        </p:nvSpPr>
        <p:spPr>
          <a:xfrm>
            <a:off x="7917815" y="6369692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Altitude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FC4440-4A55-3270-0EC8-79E33071B432}"/>
              </a:ext>
            </a:extLst>
          </p:cNvPr>
          <p:cNvSpPr txBox="1"/>
          <p:nvPr/>
        </p:nvSpPr>
        <p:spPr>
          <a:xfrm>
            <a:off x="7541111" y="158785"/>
            <a:ext cx="4650889" cy="515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ym typeface="+mn-ea"/>
              </a:rPr>
              <a:t>Exploratory Data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SwiaGRpZCI6IjZjNGM2MzNiNWJiZjE3ZGM4ZTI5OWQ1ZTkwYWNiNDIzIiwidXNlckNvdW50Ijox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毕业答辩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6A2"/>
      </a:accent1>
      <a:accent2>
        <a:srgbClr val="00A0E9"/>
      </a:accent2>
      <a:accent3>
        <a:srgbClr val="FF99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641</Words>
  <Application>Microsoft Macintosh PowerPoint</Application>
  <PresentationFormat>宽屏</PresentationFormat>
  <Paragraphs>69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微软雅黑</vt:lpstr>
      <vt:lpstr>微软雅黑 Light</vt:lpstr>
      <vt:lpstr>Arial</vt:lpstr>
      <vt:lpstr>Calibri</vt:lpstr>
      <vt:lpstr>Cambria Math</vt:lpstr>
      <vt:lpstr>Times New Roman</vt:lpstr>
      <vt:lpstr>1_毕业答辩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玮 王</dc:creator>
  <cp:lastModifiedBy>Manni Wang (student)</cp:lastModifiedBy>
  <cp:revision>44</cp:revision>
  <dcterms:created xsi:type="dcterms:W3CDTF">2024-03-13T22:47:00Z</dcterms:created>
  <dcterms:modified xsi:type="dcterms:W3CDTF">2024-03-16T03:44:38Z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KSOTemplateUUID">
    <vt:lpwstr>v1.0_mb_b3W08RWbzh6dd4AvXvDVOA==</vt:lpwstr>
  </property>
  <property fmtid="{D5CDD505-2E9C-101B-9397-08002B2CF9AE}" pid="4" name="ICV">
    <vt:lpwstr>E3381A1DF830F4F3E42CF26560301404_43</vt:lpwstr>
  </property>
</Properties>
</file>