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F5AC-EBC8-420F-B4D1-C1874A4CA83A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2AE3-1F89-4492-BCD7-CCDD2904B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80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F5AC-EBC8-420F-B4D1-C1874A4CA83A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2AE3-1F89-4492-BCD7-CCDD2904B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20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F5AC-EBC8-420F-B4D1-C1874A4CA83A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2AE3-1F89-4492-BCD7-CCDD2904B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53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F5AC-EBC8-420F-B4D1-C1874A4CA83A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2AE3-1F89-4492-BCD7-CCDD2904B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15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F5AC-EBC8-420F-B4D1-C1874A4CA83A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2AE3-1F89-4492-BCD7-CCDD2904B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29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F5AC-EBC8-420F-B4D1-C1874A4CA83A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2AE3-1F89-4492-BCD7-CCDD2904B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57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F5AC-EBC8-420F-B4D1-C1874A4CA83A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2AE3-1F89-4492-BCD7-CCDD2904B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83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F5AC-EBC8-420F-B4D1-C1874A4CA83A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2AE3-1F89-4492-BCD7-CCDD2904B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90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F5AC-EBC8-420F-B4D1-C1874A4CA83A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2AE3-1F89-4492-BCD7-CCDD2904B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75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F5AC-EBC8-420F-B4D1-C1874A4CA83A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2AE3-1F89-4492-BCD7-CCDD2904B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82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F5AC-EBC8-420F-B4D1-C1874A4CA83A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2AE3-1F89-4492-BCD7-CCDD2904B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91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FF5AC-EBC8-420F-B4D1-C1874A4CA83A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A2AE3-1F89-4492-BCD7-CCDD2904B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08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ingam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/>
          <a:lstStyle/>
          <a:p>
            <a:r>
              <a:rPr lang="fr-FR" dirty="0" smtClean="0"/>
              <a:t>Evaluation des candidats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3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QCM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Positif</a:t>
            </a:r>
          </a:p>
          <a:p>
            <a:pPr lvl="1"/>
            <a:r>
              <a:rPr lang="fr-FR" sz="2000" dirty="0" smtClean="0"/>
              <a:t>Tests des connaissances théoriques</a:t>
            </a:r>
          </a:p>
          <a:p>
            <a:pPr lvl="1"/>
            <a:r>
              <a:rPr lang="fr-FR" sz="2000" dirty="0" smtClean="0"/>
              <a:t>Facile à mettre en œuvre</a:t>
            </a:r>
          </a:p>
          <a:p>
            <a:pPr lvl="1"/>
            <a:endParaRPr lang="fr-FR" sz="2000" dirty="0" smtClean="0"/>
          </a:p>
          <a:p>
            <a:r>
              <a:rPr lang="fr-FR" dirty="0" smtClean="0"/>
              <a:t>Négatif</a:t>
            </a:r>
          </a:p>
          <a:p>
            <a:pPr lvl="1"/>
            <a:r>
              <a:rPr lang="fr-FR" sz="2000" dirty="0" smtClean="0"/>
              <a:t>Questions souvent attendues par les candidats</a:t>
            </a:r>
          </a:p>
          <a:p>
            <a:pPr lvl="1"/>
            <a:r>
              <a:rPr lang="fr-FR" sz="2000" dirty="0" smtClean="0"/>
              <a:t>Trop théorique</a:t>
            </a:r>
          </a:p>
          <a:p>
            <a:pPr lvl="1"/>
            <a:r>
              <a:rPr lang="fr-FR" sz="2000" dirty="0" smtClean="0"/>
              <a:t>Ne donne pas une évaluation très fiable / aucune mise en situation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51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Codingame</a:t>
            </a:r>
            <a:r>
              <a:rPr lang="fr-FR" dirty="0"/>
              <a:t/>
            </a:r>
            <a:br>
              <a:rPr lang="fr-FR" dirty="0"/>
            </a:br>
            <a:r>
              <a:rPr lang="fr-FR" sz="1600" dirty="0"/>
              <a:t>Lien : </a:t>
            </a:r>
            <a:r>
              <a:rPr lang="fr-FR" sz="1600" dirty="0">
                <a:hlinkClick r:id="rId2"/>
              </a:rPr>
              <a:t>https://</a:t>
            </a:r>
            <a:r>
              <a:rPr lang="fr-FR" sz="1600" dirty="0" smtClean="0">
                <a:hlinkClick r:id="rId2"/>
              </a:rPr>
              <a:t>www.codingame.com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fr-FR" dirty="0" smtClean="0"/>
              <a:t>Positif</a:t>
            </a:r>
          </a:p>
          <a:p>
            <a:pPr lvl="1"/>
            <a:r>
              <a:rPr lang="fr-FR" sz="2000" dirty="0" smtClean="0"/>
              <a:t>Plateforme toujours à jour / aucune maintenance</a:t>
            </a:r>
          </a:p>
          <a:p>
            <a:pPr lvl="1"/>
            <a:r>
              <a:rPr lang="fr-FR" sz="2000" dirty="0" smtClean="0"/>
              <a:t>KPI riches</a:t>
            </a:r>
          </a:p>
          <a:p>
            <a:pPr lvl="1"/>
            <a:r>
              <a:rPr lang="fr-FR" sz="2000" dirty="0" smtClean="0"/>
              <a:t>Obligation d’utiliser cette plateforme pour certains clients ?</a:t>
            </a:r>
          </a:p>
          <a:p>
            <a:pPr lvl="1"/>
            <a:r>
              <a:rPr lang="fr-FR" sz="2000" dirty="0" smtClean="0"/>
              <a:t>Outil utilisé par certains clients =&gt; préparation aux entretiens</a:t>
            </a:r>
          </a:p>
          <a:p>
            <a:pPr lvl="1"/>
            <a:endParaRPr lang="fr-FR" sz="2000" dirty="0" smtClean="0"/>
          </a:p>
          <a:p>
            <a:r>
              <a:rPr lang="fr-FR" dirty="0" smtClean="0"/>
              <a:t>Négatif</a:t>
            </a:r>
          </a:p>
          <a:p>
            <a:pPr lvl="1"/>
            <a:r>
              <a:rPr lang="fr-FR" sz="2000" dirty="0" smtClean="0"/>
              <a:t>Le prix (entre 75€ et 100€ par </a:t>
            </a:r>
            <a:r>
              <a:rPr lang="fr-FR" sz="2000" dirty="0" err="1" smtClean="0"/>
              <a:t>token</a:t>
            </a:r>
            <a:r>
              <a:rPr lang="fr-FR" sz="2000" dirty="0" smtClean="0"/>
              <a:t>) </a:t>
            </a:r>
          </a:p>
          <a:p>
            <a:pPr lvl="1"/>
            <a:r>
              <a:rPr lang="fr-FR" sz="2000" dirty="0" smtClean="0"/>
              <a:t>KPI « trop » avancés ? (concepts de </a:t>
            </a:r>
            <a:r>
              <a:rPr lang="fr-FR" sz="2000" dirty="0" err="1" smtClean="0"/>
              <a:t>lisibility</a:t>
            </a:r>
            <a:r>
              <a:rPr lang="fr-FR" sz="2000" dirty="0" smtClean="0"/>
              <a:t> ou </a:t>
            </a:r>
            <a:r>
              <a:rPr lang="fr-FR" sz="2000" dirty="0" err="1" smtClean="0"/>
              <a:t>reliability</a:t>
            </a:r>
            <a:r>
              <a:rPr lang="fr-FR" sz="2000" dirty="0" smtClean="0"/>
              <a:t> peuvent être un peu obscurs ?)</a:t>
            </a:r>
          </a:p>
          <a:p>
            <a:pPr lvl="1"/>
            <a:r>
              <a:rPr lang="fr-FR" sz="2000" dirty="0" smtClean="0"/>
              <a:t>Parfois nécessaire d’avoir un avis d’expert (score = 0% malgré un réel effort</a:t>
            </a:r>
            <a:r>
              <a:rPr lang="fr-FR" sz="2000" dirty="0" smtClean="0"/>
              <a:t>)</a:t>
            </a:r>
          </a:p>
          <a:p>
            <a:pPr marL="457200" lvl="1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529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fr-FR" sz="4000" dirty="0" err="1" smtClean="0"/>
              <a:t>Codingame</a:t>
            </a:r>
            <a:r>
              <a:rPr lang="fr-FR" sz="4000" dirty="0" smtClean="0"/>
              <a:t> « fait maison </a:t>
            </a:r>
            <a:r>
              <a:rPr lang="fr-FR" sz="4000" dirty="0" smtClean="0"/>
              <a:t>»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i="1" dirty="0" smtClean="0"/>
              <a:t>P.O.C. réalisé et disponible sur </a:t>
            </a:r>
            <a:r>
              <a:rPr lang="fr-FR" sz="1600" i="1" dirty="0" err="1" smtClean="0"/>
              <a:t>github</a:t>
            </a:r>
            <a:endParaRPr lang="fr-FR" sz="1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Positif</a:t>
            </a:r>
          </a:p>
          <a:p>
            <a:pPr lvl="1"/>
            <a:r>
              <a:rPr lang="fr-FR" sz="2000" dirty="0" smtClean="0"/>
              <a:t>Coût limité (PC avec environnement de développement).</a:t>
            </a:r>
          </a:p>
          <a:p>
            <a:pPr lvl="1"/>
            <a:r>
              <a:rPr lang="fr-FR" sz="2000" dirty="0" smtClean="0"/>
              <a:t>Environnement de test = environnement de travail.</a:t>
            </a:r>
          </a:p>
          <a:p>
            <a:pPr lvl="1"/>
            <a:r>
              <a:rPr lang="fr-FR" sz="2000" dirty="0" smtClean="0"/>
              <a:t>Tests adaptés à la demande</a:t>
            </a:r>
          </a:p>
          <a:p>
            <a:pPr lvl="1"/>
            <a:r>
              <a:rPr lang="fr-FR" sz="2000" dirty="0" smtClean="0"/>
              <a:t>Standardisation facile au niveau groupe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Négatif</a:t>
            </a:r>
          </a:p>
          <a:p>
            <a:pPr lvl="1"/>
            <a:r>
              <a:rPr lang="fr-FR" sz="2000" dirty="0" smtClean="0"/>
              <a:t>Maintenance pour ajouter de nouveaux tests</a:t>
            </a:r>
          </a:p>
          <a:p>
            <a:pPr lvl="1"/>
            <a:r>
              <a:rPr lang="fr-FR" sz="2000" dirty="0" smtClean="0"/>
              <a:t>Maintenance du PC préparé (mises à jour, nettoyage après avoir fait passer les test, …)</a:t>
            </a:r>
          </a:p>
          <a:p>
            <a:pPr lvl="1"/>
            <a:r>
              <a:rPr lang="fr-FR" sz="2000" dirty="0" smtClean="0"/>
              <a:t>Nécessite une petite formation des </a:t>
            </a:r>
            <a:r>
              <a:rPr lang="fr-FR" sz="2000" dirty="0" smtClean="0"/>
              <a:t>recruteurs</a:t>
            </a:r>
          </a:p>
        </p:txBody>
      </p:sp>
    </p:spTree>
    <p:extLst>
      <p:ext uri="{BB962C8B-B14F-4D97-AF65-F5344CB8AC3E}">
        <p14:creationId xmlns:p14="http://schemas.microsoft.com/office/powerpoint/2010/main" val="243877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Entretien « expert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Positif</a:t>
            </a:r>
          </a:p>
          <a:p>
            <a:pPr lvl="1"/>
            <a:r>
              <a:rPr lang="fr-FR" sz="2000" dirty="0" smtClean="0"/>
              <a:t>Test complet</a:t>
            </a:r>
          </a:p>
          <a:p>
            <a:pPr lvl="1"/>
            <a:r>
              <a:rPr lang="fr-FR" sz="2000" dirty="0" smtClean="0"/>
              <a:t>Test adapté à la mission ou au profil visé</a:t>
            </a:r>
          </a:p>
          <a:p>
            <a:pPr lvl="1"/>
            <a:r>
              <a:rPr lang="fr-FR" sz="2000" dirty="0" smtClean="0"/>
              <a:t>Moins stressant pour le candidat</a:t>
            </a:r>
          </a:p>
          <a:p>
            <a:pPr lvl="1"/>
            <a:endParaRPr lang="fr-FR" dirty="0"/>
          </a:p>
          <a:p>
            <a:r>
              <a:rPr lang="fr-FR" dirty="0"/>
              <a:t>Négatif</a:t>
            </a:r>
          </a:p>
          <a:p>
            <a:pPr lvl="1"/>
            <a:r>
              <a:rPr lang="fr-FR" sz="2000" dirty="0" smtClean="0"/>
              <a:t>Dépendant de la disponibilité d’un expert</a:t>
            </a:r>
          </a:p>
          <a:p>
            <a:pPr lvl="1"/>
            <a:r>
              <a:rPr lang="fr-FR" sz="2000" dirty="0" smtClean="0"/>
              <a:t>Nécessite un peu de préparation pour bien cibler les questions (étude du CV, présentation de la mission visée, …)</a:t>
            </a:r>
            <a:endParaRPr lang="fr-FR" sz="2000" dirty="0"/>
          </a:p>
          <a:p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262679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5940152" y="5952047"/>
            <a:ext cx="298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Complexité de mise en œuvre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10324" y="1412776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Efficacité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328045" y="5908630"/>
            <a:ext cx="82043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824503" y="1916832"/>
            <a:ext cx="0" cy="4361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6300192" y="2483604"/>
            <a:ext cx="1710533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Entretien expert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1475656" y="3635732"/>
            <a:ext cx="124155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Codingame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563888" y="3635732"/>
            <a:ext cx="197573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Codingame</a:t>
            </a:r>
            <a:r>
              <a:rPr lang="fr-FR" dirty="0" smtClean="0"/>
              <a:t> maison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4211960" y="5020120"/>
            <a:ext cx="66075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QCM</a:t>
            </a:r>
          </a:p>
        </p:txBody>
      </p:sp>
    </p:spTree>
    <p:extLst>
      <p:ext uri="{BB962C8B-B14F-4D97-AF65-F5344CB8AC3E}">
        <p14:creationId xmlns:p14="http://schemas.microsoft.com/office/powerpoint/2010/main" val="33864019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199</Words>
  <Application>Microsoft Office PowerPoint</Application>
  <PresentationFormat>Affichage à l'écran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Evaluation des candidats</vt:lpstr>
      <vt:lpstr>QCM</vt:lpstr>
      <vt:lpstr>Codingame Lien : https://www.codingame.com</vt:lpstr>
      <vt:lpstr>Codingame « fait maison » P.O.C. réalisé et disponible sur github</vt:lpstr>
      <vt:lpstr>Entretien « expert »</vt:lpstr>
      <vt:lpstr>Présentation PowerPoint</vt:lpstr>
    </vt:vector>
  </TitlesOfParts>
  <Company>ALTRAN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des candidats</dc:title>
  <dc:creator>Nomade</dc:creator>
  <cp:lastModifiedBy>Nomade</cp:lastModifiedBy>
  <cp:revision>35</cp:revision>
  <dcterms:created xsi:type="dcterms:W3CDTF">2017-01-03T14:57:11Z</dcterms:created>
  <dcterms:modified xsi:type="dcterms:W3CDTF">2017-01-04T14:45:17Z</dcterms:modified>
</cp:coreProperties>
</file>