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1" r:id="rId5"/>
    <p:sldId id="258" r:id="rId6"/>
    <p:sldId id="259" r:id="rId7"/>
    <p:sldId id="263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A8BB-A7D3-4185-8459-BF561660E548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537F-AA2E-44EA-A06E-67775BC54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8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A8BB-A7D3-4185-8459-BF561660E548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537F-AA2E-44EA-A06E-67775BC54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3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A8BB-A7D3-4185-8459-BF561660E548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537F-AA2E-44EA-A06E-67775BC54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44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A8BB-A7D3-4185-8459-BF561660E548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537F-AA2E-44EA-A06E-67775BC54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22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A8BB-A7D3-4185-8459-BF561660E548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537F-AA2E-44EA-A06E-67775BC54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4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A8BB-A7D3-4185-8459-BF561660E548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537F-AA2E-44EA-A06E-67775BC54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94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A8BB-A7D3-4185-8459-BF561660E548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537F-AA2E-44EA-A06E-67775BC54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86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A8BB-A7D3-4185-8459-BF561660E548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537F-AA2E-44EA-A06E-67775BC54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2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A8BB-A7D3-4185-8459-BF561660E548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537F-AA2E-44EA-A06E-67775BC54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42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A8BB-A7D3-4185-8459-BF561660E548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537F-AA2E-44EA-A06E-67775BC54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25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A8BB-A7D3-4185-8459-BF561660E548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537F-AA2E-44EA-A06E-67775BC54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87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A8BB-A7D3-4185-8459-BF561660E548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537F-AA2E-44EA-A06E-67775BC540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75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desktop/guides/getting-started/authenticating-to-github/" TargetMode="External"/><Relationship Id="rId2" Type="http://schemas.openxmlformats.org/officeDocument/2006/relationships/hyperlink" Target="https://github-windows.s3.amazonaws.com/GitHubSetup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post-download-vs/?sku=community&amp;clcid=0x409&amp;telem=g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otn-pub/java/jdk/8u111-b14/jdk-8u111-windows-x64.exe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lipse.org/downloads/download.php?file=/oomph/products/eclipse-inst-win64.ex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ampserver/files/WampServer%203/WampServer%203.0.0/wampserver3.0.6_x64_apache2.4.23_mysql5.7.14_php5.6.25-7.0.10.exe/download" TargetMode="External"/><Relationship Id="rId2" Type="http://schemas.openxmlformats.org/officeDocument/2006/relationships/hyperlink" Target="http://www.eclipse.org/downloads/download.php?file=/oomph/products/eclipse-inst-win6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ar.phpunit.de/phpunit.pha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the candidates </a:t>
            </a:r>
            <a:r>
              <a:rPr lang="fr-FR" dirty="0" err="1" smtClean="0"/>
              <a:t>with</a:t>
            </a:r>
            <a:r>
              <a:rPr lang="fr-FR" dirty="0" smtClean="0"/>
              <a:t> real use cases, in a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/>
              <a:t>hopefully</a:t>
            </a:r>
            <a:r>
              <a:rPr lang="fr-FR" dirty="0" smtClean="0"/>
              <a:t>)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exercises</a:t>
            </a:r>
            <a:r>
              <a:rPr lang="fr-FR" dirty="0" smtClean="0"/>
              <a:t> are all </a:t>
            </a:r>
            <a:r>
              <a:rPr lang="fr-FR" dirty="0" err="1" smtClean="0"/>
              <a:t>stored</a:t>
            </a:r>
            <a:r>
              <a:rPr lang="fr-FR" dirty="0" smtClean="0"/>
              <a:t> in </a:t>
            </a:r>
            <a:r>
              <a:rPr lang="fr-FR" dirty="0" err="1" smtClean="0"/>
              <a:t>Github</a:t>
            </a:r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set </a:t>
            </a:r>
            <a:r>
              <a:rPr lang="fr-FR" dirty="0" err="1" smtClean="0"/>
              <a:t>prior</a:t>
            </a:r>
            <a:r>
              <a:rPr lang="fr-FR" dirty="0" smtClean="0"/>
              <a:t> to the </a:t>
            </a:r>
            <a:r>
              <a:rPr lang="fr-FR" dirty="0" err="1" smtClean="0"/>
              <a:t>evaluation</a:t>
            </a:r>
            <a:endParaRPr lang="fr-FR" dirty="0" smtClean="0"/>
          </a:p>
          <a:p>
            <a:r>
              <a:rPr lang="fr-FR" dirty="0" smtClean="0"/>
              <a:t>Tools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 to the business managers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evaluate</a:t>
            </a:r>
            <a:r>
              <a:rPr lang="fr-FR" dirty="0" smtClean="0"/>
              <a:t> the candidate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87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100" dirty="0" err="1" smtClean="0"/>
              <a:t>From</a:t>
            </a:r>
            <a:r>
              <a:rPr lang="fr-FR" sz="2100" dirty="0" smtClean="0"/>
              <a:t> </a:t>
            </a:r>
            <a:r>
              <a:rPr lang="fr-FR" sz="2100" dirty="0" err="1" smtClean="0"/>
              <a:t>this</a:t>
            </a:r>
            <a:r>
              <a:rPr lang="fr-FR" sz="2100" dirty="0" smtClean="0"/>
              <a:t> point, </a:t>
            </a:r>
            <a:r>
              <a:rPr lang="fr-FR" sz="2100" dirty="0" err="1" smtClean="0"/>
              <a:t>you</a:t>
            </a:r>
            <a:r>
              <a:rPr lang="fr-FR" sz="2100" dirty="0"/>
              <a:t> </a:t>
            </a:r>
            <a:r>
              <a:rPr lang="fr-FR" sz="2100" dirty="0" err="1" smtClean="0"/>
              <a:t>can</a:t>
            </a:r>
            <a:r>
              <a:rPr lang="fr-FR" sz="2100" dirty="0" smtClean="0"/>
              <a:t> </a:t>
            </a:r>
            <a:r>
              <a:rPr lang="fr-FR" sz="2100" dirty="0" err="1" smtClean="0"/>
              <a:t>give</a:t>
            </a:r>
            <a:r>
              <a:rPr lang="fr-FR" sz="2100" dirty="0" smtClean="0"/>
              <a:t> the computer to the candidate, </a:t>
            </a:r>
            <a:r>
              <a:rPr lang="fr-FR" sz="2100" dirty="0" err="1" smtClean="0"/>
              <a:t>explaining</a:t>
            </a:r>
            <a:r>
              <a:rPr lang="fr-FR" sz="2100" dirty="0" smtClean="0"/>
              <a:t> </a:t>
            </a:r>
            <a:r>
              <a:rPr lang="fr-FR" sz="2100" dirty="0" err="1" smtClean="0"/>
              <a:t>him</a:t>
            </a:r>
            <a:r>
              <a:rPr lang="fr-FR" sz="2100" dirty="0" smtClean="0"/>
              <a:t> </a:t>
            </a:r>
            <a:r>
              <a:rPr lang="fr-FR" sz="2100" dirty="0" err="1" smtClean="0"/>
              <a:t>that</a:t>
            </a:r>
            <a:r>
              <a:rPr lang="fr-FR" sz="2100" dirty="0" smtClean="0"/>
              <a:t> the </a:t>
            </a:r>
            <a:r>
              <a:rPr lang="fr-FR" sz="2100" dirty="0" err="1" smtClean="0"/>
              <a:t>exercises</a:t>
            </a:r>
            <a:r>
              <a:rPr lang="fr-FR" sz="2100" dirty="0" smtClean="0"/>
              <a:t> are </a:t>
            </a:r>
            <a:r>
              <a:rPr lang="fr-FR" sz="2100" dirty="0" err="1" smtClean="0"/>
              <a:t>located</a:t>
            </a:r>
            <a:r>
              <a:rPr lang="fr-FR" sz="2100" dirty="0" smtClean="0"/>
              <a:t> in the </a:t>
            </a:r>
            <a:r>
              <a:rPr lang="fr-FR" sz="2100" i="1" dirty="0" smtClean="0"/>
              <a:t>C:\Dev\Qualif</a:t>
            </a:r>
            <a:r>
              <a:rPr lang="fr-FR" sz="2100" dirty="0" smtClean="0"/>
              <a:t> directory</a:t>
            </a:r>
            <a:r>
              <a:rPr lang="fr-FR" sz="2100" dirty="0"/>
              <a:t>.</a:t>
            </a:r>
            <a:endParaRPr lang="fr-FR" sz="2100" dirty="0" smtClean="0"/>
          </a:p>
          <a:p>
            <a:pPr marL="0" indent="0">
              <a:buNone/>
            </a:pPr>
            <a:r>
              <a:rPr lang="fr-FR" sz="2100" dirty="0" smtClean="0"/>
              <a:t>He/</a:t>
            </a:r>
            <a:r>
              <a:rPr lang="fr-FR" sz="2100" dirty="0" err="1" smtClean="0"/>
              <a:t>she</a:t>
            </a:r>
            <a:r>
              <a:rPr lang="fr-FR" sz="2100" dirty="0" smtClean="0"/>
              <a:t> </a:t>
            </a:r>
            <a:r>
              <a:rPr lang="fr-FR" sz="2100" dirty="0" err="1" smtClean="0"/>
              <a:t>should</a:t>
            </a:r>
            <a:r>
              <a:rPr lang="fr-FR" sz="2100" dirty="0" smtClean="0"/>
              <a:t> </a:t>
            </a:r>
            <a:r>
              <a:rPr lang="fr-FR" sz="2100" dirty="0" err="1" smtClean="0"/>
              <a:t>be</a:t>
            </a:r>
            <a:r>
              <a:rPr lang="fr-FR" sz="2100" dirty="0" smtClean="0"/>
              <a:t> able to open the </a:t>
            </a:r>
            <a:r>
              <a:rPr lang="fr-FR" sz="2100" dirty="0" err="1" smtClean="0"/>
              <a:t>projects</a:t>
            </a:r>
            <a:r>
              <a:rPr lang="fr-FR" sz="2100" dirty="0" smtClean="0"/>
              <a:t> and </a:t>
            </a:r>
            <a:r>
              <a:rPr lang="fr-FR" sz="2100" dirty="0" err="1" smtClean="0"/>
              <a:t>work</a:t>
            </a:r>
            <a:r>
              <a:rPr lang="fr-FR" sz="2100" dirty="0" smtClean="0"/>
              <a:t> on </a:t>
            </a:r>
            <a:r>
              <a:rPr lang="fr-FR" sz="2100" dirty="0" err="1" smtClean="0"/>
              <a:t>them</a:t>
            </a:r>
            <a:r>
              <a:rPr lang="fr-FR" sz="2100" dirty="0" smtClean="0"/>
              <a:t>.</a:t>
            </a:r>
          </a:p>
          <a:p>
            <a:pPr marL="0" indent="0">
              <a:buNone/>
            </a:pPr>
            <a:endParaRPr lang="fr-FR" sz="2100" dirty="0" smtClean="0"/>
          </a:p>
          <a:p>
            <a:pPr marL="0" indent="0">
              <a:buNone/>
            </a:pPr>
            <a:r>
              <a:rPr lang="fr-FR" sz="2100" dirty="0" smtClean="0"/>
              <a:t>Note </a:t>
            </a:r>
            <a:r>
              <a:rPr lang="fr-FR" sz="2100" dirty="0" err="1" smtClean="0"/>
              <a:t>that</a:t>
            </a:r>
            <a:r>
              <a:rPr lang="fr-FR" sz="2100" dirty="0" smtClean="0"/>
              <a:t> if the candidate </a:t>
            </a:r>
            <a:r>
              <a:rPr lang="fr-FR" sz="2100" dirty="0" err="1" smtClean="0"/>
              <a:t>is</a:t>
            </a:r>
            <a:r>
              <a:rPr lang="fr-FR" sz="2100" dirty="0" smtClean="0"/>
              <a:t> not able to </a:t>
            </a:r>
            <a:r>
              <a:rPr lang="fr-FR" sz="2100" dirty="0" err="1" smtClean="0"/>
              <a:t>understand</a:t>
            </a:r>
            <a:r>
              <a:rPr lang="fr-FR" sz="2100" dirty="0" smtClean="0"/>
              <a:t> </a:t>
            </a:r>
            <a:r>
              <a:rPr lang="fr-FR" sz="2100" dirty="0" err="1" smtClean="0"/>
              <a:t>what</a:t>
            </a:r>
            <a:r>
              <a:rPr lang="fr-FR" sz="2100" dirty="0" smtClean="0"/>
              <a:t> to do </a:t>
            </a:r>
            <a:r>
              <a:rPr lang="fr-FR" sz="2100" dirty="0" err="1" smtClean="0"/>
              <a:t>with</a:t>
            </a:r>
            <a:r>
              <a:rPr lang="fr-FR" sz="2100" dirty="0" smtClean="0"/>
              <a:t> </a:t>
            </a:r>
            <a:r>
              <a:rPr lang="fr-FR" sz="2100" dirty="0" err="1" smtClean="0"/>
              <a:t>those</a:t>
            </a:r>
            <a:r>
              <a:rPr lang="fr-FR" sz="2100" dirty="0" smtClean="0"/>
              <a:t> directories, </a:t>
            </a:r>
            <a:r>
              <a:rPr lang="fr-FR" sz="2100" dirty="0" err="1" smtClean="0"/>
              <a:t>it’s</a:t>
            </a:r>
            <a:r>
              <a:rPr lang="fr-FR" sz="2100" dirty="0" smtClean="0"/>
              <a:t> not a good </a:t>
            </a:r>
            <a:r>
              <a:rPr lang="fr-FR" sz="2100" dirty="0" err="1" smtClean="0"/>
              <a:t>sign</a:t>
            </a:r>
            <a:r>
              <a:rPr lang="fr-FR" sz="2100" dirty="0" smtClean="0"/>
              <a:t>… </a:t>
            </a:r>
            <a:endParaRPr lang="fr-FR" sz="2100" dirty="0"/>
          </a:p>
        </p:txBody>
      </p:sp>
    </p:spTree>
    <p:extLst>
      <p:ext uri="{BB962C8B-B14F-4D97-AF65-F5344CB8AC3E}">
        <p14:creationId xmlns:p14="http://schemas.microsoft.com/office/powerpoint/2010/main" val="26300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Prerequisites</a:t>
            </a:r>
            <a:r>
              <a:rPr lang="fr-FR" dirty="0" smtClean="0"/>
              <a:t> installation…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72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 all the </a:t>
            </a:r>
            <a:r>
              <a:rPr lang="fr-FR" dirty="0" err="1" smtClean="0"/>
              <a:t>languages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Install </a:t>
            </a:r>
            <a:r>
              <a:rPr lang="fr-FR" dirty="0" err="1" smtClean="0"/>
              <a:t>Github</a:t>
            </a:r>
            <a:r>
              <a:rPr lang="fr-FR" dirty="0" smtClean="0"/>
              <a:t> desktop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sz="2400" dirty="0" err="1" smtClean="0">
                <a:hlinkClick r:id="rId2"/>
              </a:rPr>
              <a:t>download</a:t>
            </a:r>
            <a:r>
              <a:rPr lang="fr-FR" sz="2400" dirty="0" smtClean="0">
                <a:hlinkClick r:id="rId2"/>
              </a:rPr>
              <a:t> the installer </a:t>
            </a:r>
            <a:r>
              <a:rPr lang="fr-FR" sz="2400" dirty="0" err="1" smtClean="0">
                <a:hlinkClick r:id="rId2"/>
              </a:rPr>
              <a:t>here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If </a:t>
            </a:r>
            <a:r>
              <a:rPr lang="fr-FR" sz="2400" dirty="0" err="1" smtClean="0"/>
              <a:t>you’re</a:t>
            </a:r>
            <a:r>
              <a:rPr lang="fr-FR" sz="2400" dirty="0" smtClean="0"/>
              <a:t> not </a:t>
            </a:r>
            <a:r>
              <a:rPr lang="fr-FR" sz="2400" dirty="0" err="1" smtClean="0"/>
              <a:t>automatically</a:t>
            </a:r>
            <a:r>
              <a:rPr lang="fr-FR" sz="2400" dirty="0" smtClean="0"/>
              <a:t> </a:t>
            </a:r>
            <a:r>
              <a:rPr lang="fr-FR" sz="2400" dirty="0" err="1" smtClean="0"/>
              <a:t>authenticated</a:t>
            </a:r>
            <a:r>
              <a:rPr lang="fr-FR" sz="2400" dirty="0" smtClean="0"/>
              <a:t>, </a:t>
            </a:r>
            <a:r>
              <a:rPr lang="fr-FR" sz="2400" dirty="0" err="1" smtClean="0"/>
              <a:t>follow</a:t>
            </a:r>
            <a:r>
              <a:rPr lang="fr-FR" sz="2400" dirty="0" smtClean="0"/>
              <a:t> </a:t>
            </a:r>
            <a:r>
              <a:rPr lang="fr-FR" sz="2400" dirty="0" err="1" smtClean="0"/>
              <a:t>those</a:t>
            </a:r>
            <a:r>
              <a:rPr lang="fr-FR" sz="2400" dirty="0" smtClean="0"/>
              <a:t> basic </a:t>
            </a:r>
            <a:r>
              <a:rPr lang="fr-FR" sz="2400" dirty="0" err="1" smtClean="0"/>
              <a:t>steps</a:t>
            </a:r>
            <a:r>
              <a:rPr lang="fr-FR" sz="2400" dirty="0" smtClean="0"/>
              <a:t>: </a:t>
            </a:r>
            <a:r>
              <a:rPr lang="fr-FR" sz="2400" dirty="0" err="1" smtClean="0">
                <a:hlinkClick r:id="rId3"/>
              </a:rPr>
              <a:t>authenticating</a:t>
            </a:r>
            <a:r>
              <a:rPr lang="fr-FR" sz="2400" dirty="0" smtClean="0">
                <a:hlinkClick r:id="rId3"/>
              </a:rPr>
              <a:t> to </a:t>
            </a:r>
            <a:r>
              <a:rPr lang="fr-FR" sz="2400" dirty="0" err="1" smtClean="0">
                <a:hlinkClick r:id="rId3"/>
              </a:rPr>
              <a:t>github</a:t>
            </a:r>
            <a:endParaRPr lang="fr-FR" sz="2400" dirty="0" smtClean="0"/>
          </a:p>
          <a:p>
            <a:endParaRPr lang="fr-FR" sz="2800" dirty="0" smtClean="0"/>
          </a:p>
          <a:p>
            <a:r>
              <a:rPr lang="fr-FR" dirty="0" smtClean="0"/>
              <a:t>Set the default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smtClean="0"/>
              <a:t>directory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400" dirty="0" smtClean="0"/>
              <a:t>in the « </a:t>
            </a:r>
            <a:r>
              <a:rPr lang="fr-FR" sz="2400" dirty="0" err="1" smtClean="0"/>
              <a:t>GitHub</a:t>
            </a:r>
            <a:r>
              <a:rPr lang="fr-FR" sz="2400" dirty="0" smtClean="0"/>
              <a:t> Desktop » application, click on the </a:t>
            </a:r>
            <a:r>
              <a:rPr lang="fr-FR" sz="2400" dirty="0" err="1" smtClean="0"/>
              <a:t>gear</a:t>
            </a:r>
            <a:r>
              <a:rPr lang="fr-FR" sz="2400" dirty="0" smtClean="0"/>
              <a:t> </a:t>
            </a:r>
            <a:r>
              <a:rPr lang="fr-FR" sz="2400" dirty="0" err="1" smtClean="0"/>
              <a:t>button</a:t>
            </a:r>
            <a:r>
              <a:rPr lang="fr-FR" sz="2400" dirty="0" smtClean="0"/>
              <a:t> </a:t>
            </a:r>
            <a:r>
              <a:rPr lang="fr-FR" sz="2400" dirty="0" err="1" smtClean="0"/>
              <a:t>located</a:t>
            </a:r>
            <a:r>
              <a:rPr lang="fr-FR" sz="2400" dirty="0" smtClean="0"/>
              <a:t> on the top right corner and </a:t>
            </a:r>
            <a:r>
              <a:rPr lang="fr-FR" sz="2400" dirty="0" err="1" smtClean="0"/>
              <a:t>choose</a:t>
            </a:r>
            <a:r>
              <a:rPr lang="fr-FR" sz="2400" dirty="0" smtClean="0"/>
              <a:t> « options ».</a:t>
            </a:r>
            <a:br>
              <a:rPr lang="fr-FR" sz="2400" dirty="0" smtClean="0"/>
            </a:br>
            <a:r>
              <a:rPr lang="fr-FR" sz="2400" dirty="0" smtClean="0"/>
              <a:t>On the « Clone </a:t>
            </a:r>
            <a:r>
              <a:rPr lang="fr-FR" sz="2400" dirty="0" err="1" smtClean="0"/>
              <a:t>path</a:t>
            </a:r>
            <a:r>
              <a:rPr lang="fr-FR" sz="2400" dirty="0" smtClean="0"/>
              <a:t> » </a:t>
            </a:r>
            <a:r>
              <a:rPr lang="fr-FR" sz="2400" dirty="0" err="1" smtClean="0"/>
              <a:t>field</a:t>
            </a:r>
            <a:r>
              <a:rPr lang="fr-FR" sz="2400" dirty="0" smtClean="0"/>
              <a:t>, put the </a:t>
            </a:r>
            <a:r>
              <a:rPr lang="fr-FR" sz="2400" dirty="0" err="1" smtClean="0"/>
              <a:t>following</a:t>
            </a:r>
            <a:r>
              <a:rPr lang="fr-FR" sz="2400" dirty="0"/>
              <a:t> value:</a:t>
            </a:r>
            <a:br>
              <a:rPr lang="fr-FR" sz="2400" dirty="0"/>
            </a:br>
            <a:r>
              <a:rPr lang="fr-FR" sz="2400" i="1" dirty="0"/>
              <a:t>C:\</a:t>
            </a:r>
            <a:r>
              <a:rPr lang="fr-FR" sz="2400" i="1" dirty="0" smtClean="0"/>
              <a:t>Dev\Qualif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9913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C# &amp;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Visual Studio: </a:t>
            </a:r>
            <a:r>
              <a:rPr lang="fr-FR" dirty="0" err="1" smtClean="0">
                <a:hlinkClick r:id="rId2"/>
              </a:rPr>
              <a:t>download</a:t>
            </a:r>
            <a:endParaRPr lang="fr-FR" dirty="0" smtClean="0"/>
          </a:p>
          <a:p>
            <a:pPr lvl="1"/>
            <a:r>
              <a:rPr lang="fr-FR" dirty="0" err="1" smtClean="0"/>
              <a:t>Execute</a:t>
            </a:r>
            <a:r>
              <a:rPr lang="fr-FR" dirty="0" smtClean="0"/>
              <a:t> the </a:t>
            </a:r>
            <a:r>
              <a:rPr lang="fr-FR" dirty="0" err="1" smtClean="0"/>
              <a:t>downloaded</a:t>
            </a:r>
            <a:r>
              <a:rPr lang="fr-FR" dirty="0" smtClean="0"/>
              <a:t> file </a:t>
            </a:r>
            <a:r>
              <a:rPr lang="fr-FR" dirty="0" err="1" smtClean="0"/>
              <a:t>with</a:t>
            </a:r>
            <a:r>
              <a:rPr lang="fr-FR" dirty="0" smtClean="0"/>
              <a:t> the default options</a:t>
            </a:r>
          </a:p>
        </p:txBody>
      </p:sp>
    </p:spTree>
    <p:extLst>
      <p:ext uri="{BB962C8B-B14F-4D97-AF65-F5344CB8AC3E}">
        <p14:creationId xmlns:p14="http://schemas.microsoft.com/office/powerpoint/2010/main" val="266315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fr-FR" dirty="0" smtClean="0"/>
              <a:t>Tests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256584"/>
          </a:xfrm>
        </p:spPr>
        <p:txBody>
          <a:bodyPr>
            <a:normAutofit/>
          </a:bodyPr>
          <a:lstStyle/>
          <a:p>
            <a:r>
              <a:rPr lang="fr-FR" dirty="0" smtClean="0"/>
              <a:t>Install the JDK (Java </a:t>
            </a:r>
            <a:r>
              <a:rPr lang="fr-FR" dirty="0" err="1" smtClean="0"/>
              <a:t>Development</a:t>
            </a:r>
            <a:r>
              <a:rPr lang="fr-FR" dirty="0" smtClean="0"/>
              <a:t> Kit)</a:t>
            </a:r>
          </a:p>
          <a:p>
            <a:pPr lvl="1"/>
            <a:r>
              <a:rPr lang="fr-FR" dirty="0" smtClean="0"/>
              <a:t>go to the </a:t>
            </a:r>
            <a:r>
              <a:rPr lang="fr-FR" dirty="0" err="1" smtClean="0">
                <a:hlinkClick r:id="rId2"/>
              </a:rPr>
              <a:t>download</a:t>
            </a:r>
            <a:r>
              <a:rPr lang="fr-FR" dirty="0" smtClean="0">
                <a:hlinkClick r:id="rId2"/>
              </a:rPr>
              <a:t> page</a:t>
            </a:r>
            <a:endParaRPr lang="fr-FR" dirty="0" smtClean="0"/>
          </a:p>
          <a:p>
            <a:pPr lvl="1"/>
            <a:r>
              <a:rPr lang="fr-FR" dirty="0" err="1" smtClean="0"/>
              <a:t>choose</a:t>
            </a:r>
            <a:r>
              <a:rPr lang="fr-FR" dirty="0" smtClean="0"/>
              <a:t> the </a:t>
            </a:r>
            <a:r>
              <a:rPr lang="fr-FR" dirty="0" err="1" smtClean="0"/>
              <a:t>latest</a:t>
            </a:r>
            <a:r>
              <a:rPr lang="fr-FR" dirty="0" smtClean="0"/>
              <a:t> version (</a:t>
            </a:r>
            <a:r>
              <a:rPr lang="fr-FR" dirty="0" err="1" smtClean="0"/>
              <a:t>today</a:t>
            </a:r>
            <a:r>
              <a:rPr lang="fr-FR" dirty="0" smtClean="0"/>
              <a:t>: </a:t>
            </a:r>
            <a:r>
              <a:rPr lang="fr-FR" dirty="0" smtClean="0">
                <a:hlinkClick r:id="rId3"/>
              </a:rPr>
              <a:t>jdk-8u111-windows-x64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Launch</a:t>
            </a:r>
            <a:r>
              <a:rPr lang="fr-FR" dirty="0" smtClean="0"/>
              <a:t> the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default </a:t>
            </a:r>
            <a:r>
              <a:rPr lang="fr-FR" dirty="0" err="1" smtClean="0"/>
              <a:t>parameters</a:t>
            </a:r>
            <a:endParaRPr lang="fr-FR" dirty="0" smtClean="0"/>
          </a:p>
          <a:p>
            <a:r>
              <a:rPr lang="fr-FR" dirty="0" smtClean="0"/>
              <a:t>Install Eclipse</a:t>
            </a:r>
          </a:p>
          <a:p>
            <a:pPr lvl="1"/>
            <a:r>
              <a:rPr lang="fr-FR" dirty="0" smtClean="0">
                <a:hlinkClick r:id="rId4"/>
              </a:rPr>
              <a:t>Eclipse installer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Choose</a:t>
            </a:r>
            <a:r>
              <a:rPr lang="fr-FR" dirty="0" smtClean="0"/>
              <a:t> « </a:t>
            </a:r>
            <a:r>
              <a:rPr lang="fr-FR" b="1" dirty="0"/>
              <a:t>Eclipse IDE for Java </a:t>
            </a:r>
            <a:r>
              <a:rPr lang="fr-FR" b="1" dirty="0" err="1" smtClean="0"/>
              <a:t>Developers</a:t>
            </a:r>
            <a:r>
              <a:rPr lang="fr-FR" dirty="0" smtClean="0"/>
              <a:t> »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 rot="19166197">
            <a:off x="2143805" y="3050094"/>
            <a:ext cx="4277597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6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PHP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Install Eclipse</a:t>
            </a:r>
          </a:p>
          <a:p>
            <a:pPr lvl="1"/>
            <a:r>
              <a:rPr lang="fr-FR" dirty="0">
                <a:hlinkClick r:id="rId2"/>
              </a:rPr>
              <a:t>Eclipse installer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Choose</a:t>
            </a:r>
            <a:r>
              <a:rPr lang="fr-FR" dirty="0"/>
              <a:t> « </a:t>
            </a:r>
            <a:r>
              <a:rPr lang="fr-FR" b="1" dirty="0"/>
              <a:t>Eclipse IDE for </a:t>
            </a:r>
            <a:r>
              <a:rPr lang="fr-FR" b="1" dirty="0" smtClean="0"/>
              <a:t>PHP </a:t>
            </a:r>
            <a:r>
              <a:rPr lang="fr-FR" b="1" dirty="0" err="1"/>
              <a:t>Developers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 smtClean="0"/>
              <a:t>proposed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Install </a:t>
            </a:r>
            <a:r>
              <a:rPr lang="fr-FR" dirty="0" err="1" smtClean="0"/>
              <a:t>wamp</a:t>
            </a:r>
            <a:endParaRPr lang="fr-FR" dirty="0"/>
          </a:p>
          <a:p>
            <a:pPr lvl="1"/>
            <a:r>
              <a:rPr lang="fr-FR" dirty="0" smtClean="0">
                <a:hlinkClick r:id="rId3"/>
              </a:rPr>
              <a:t>Installer</a:t>
            </a:r>
            <a:r>
              <a:rPr lang="fr-FR" dirty="0" smtClean="0"/>
              <a:t> (</a:t>
            </a:r>
            <a:r>
              <a:rPr lang="fr-FR" dirty="0" err="1" smtClean="0"/>
              <a:t>choose</a:t>
            </a:r>
            <a:r>
              <a:rPr lang="fr-FR" dirty="0" smtClean="0"/>
              <a:t> the default </a:t>
            </a:r>
            <a:r>
              <a:rPr lang="fr-FR" dirty="0" err="1" smtClean="0"/>
              <a:t>parameters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Install </a:t>
            </a:r>
            <a:r>
              <a:rPr lang="fr-FR" dirty="0" err="1" smtClean="0"/>
              <a:t>PHPUnit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Installer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Install script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 rot="19166197">
            <a:off x="2143805" y="3050094"/>
            <a:ext cx="4277597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Preparing</a:t>
            </a:r>
            <a:r>
              <a:rPr lang="fr-FR" dirty="0" smtClean="0"/>
              <a:t> the tests for the candidate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6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The tests </a:t>
            </a:r>
            <a:r>
              <a:rPr lang="fr-FR" sz="2400" dirty="0" err="1" smtClean="0"/>
              <a:t>names</a:t>
            </a:r>
            <a:r>
              <a:rPr lang="fr-FR" sz="2400" dirty="0" smtClean="0"/>
              <a:t> are </a:t>
            </a:r>
            <a:r>
              <a:rPr lang="fr-FR" sz="2400" dirty="0" err="1" smtClean="0"/>
              <a:t>giving</a:t>
            </a:r>
            <a:r>
              <a:rPr lang="fr-FR" sz="2400" dirty="0" smtClean="0"/>
              <a:t> informations about the </a:t>
            </a:r>
            <a:r>
              <a:rPr lang="fr-FR" sz="2400" dirty="0" err="1" smtClean="0"/>
              <a:t>complexity</a:t>
            </a:r>
            <a:r>
              <a:rPr lang="fr-FR" sz="2400" dirty="0" smtClean="0"/>
              <a:t> and the type of the </a:t>
            </a:r>
            <a:r>
              <a:rPr lang="fr-FR" sz="2400" dirty="0" err="1" smtClean="0"/>
              <a:t>exercise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 smtClean="0"/>
              <a:t>The </a:t>
            </a:r>
            <a:r>
              <a:rPr lang="fr-FR" sz="2400" dirty="0" err="1" smtClean="0"/>
              <a:t>naming</a:t>
            </a:r>
            <a:r>
              <a:rPr lang="fr-FR" sz="2400" dirty="0" smtClean="0"/>
              <a:t> </a:t>
            </a:r>
            <a:r>
              <a:rPr lang="fr-FR" sz="2400" dirty="0" err="1" smtClean="0"/>
              <a:t>scheme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:</a:t>
            </a:r>
          </a:p>
          <a:p>
            <a:pPr marL="0" indent="0" algn="ctr">
              <a:buNone/>
            </a:pPr>
            <a:r>
              <a:rPr lang="fr-FR" sz="2400" dirty="0" smtClean="0"/>
              <a:t>LANGUAGE-COMPLEXITY-TYPE-Name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COMPLEXITY:</a:t>
            </a:r>
          </a:p>
          <a:p>
            <a:pPr lvl="1"/>
            <a:r>
              <a:rPr lang="fr-FR" sz="1800" dirty="0" smtClean="0"/>
              <a:t>STD: Standard (</a:t>
            </a:r>
            <a:r>
              <a:rPr lang="fr-FR" sz="1800" dirty="0" err="1" smtClean="0"/>
              <a:t>easy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EXP: Expert</a:t>
            </a:r>
          </a:p>
          <a:p>
            <a:pPr marL="0" indent="0">
              <a:buNone/>
            </a:pPr>
            <a:r>
              <a:rPr lang="fr-FR" sz="2000" dirty="0" smtClean="0"/>
              <a:t>TYPE:</a:t>
            </a:r>
          </a:p>
          <a:p>
            <a:pPr lvl="1"/>
            <a:r>
              <a:rPr lang="fr-FR" sz="1800" dirty="0" smtClean="0"/>
              <a:t>PB: </a:t>
            </a:r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solving</a:t>
            </a:r>
            <a:r>
              <a:rPr lang="fr-FR" sz="1800" dirty="0" smtClean="0"/>
              <a:t>, the candidate must design an </a:t>
            </a:r>
            <a:r>
              <a:rPr lang="fr-FR" sz="1800" dirty="0" err="1" smtClean="0"/>
              <a:t>algorithm</a:t>
            </a:r>
            <a:endParaRPr lang="fr-FR" sz="1800" dirty="0" smtClean="0"/>
          </a:p>
          <a:p>
            <a:pPr lvl="1"/>
            <a:r>
              <a:rPr lang="fr-FR" sz="1800" dirty="0" smtClean="0"/>
              <a:t>LK: </a:t>
            </a:r>
            <a:r>
              <a:rPr lang="fr-FR" sz="1800" dirty="0" err="1" smtClean="0"/>
              <a:t>Language</a:t>
            </a:r>
            <a:r>
              <a:rPr lang="fr-FR" sz="1800" dirty="0" smtClean="0"/>
              <a:t> </a:t>
            </a:r>
            <a:r>
              <a:rPr lang="fr-FR" sz="1800" dirty="0" err="1" smtClean="0"/>
              <a:t>knowledge</a:t>
            </a:r>
            <a:r>
              <a:rPr lang="fr-FR" sz="1800" dirty="0" smtClean="0"/>
              <a:t>, </a:t>
            </a:r>
            <a:r>
              <a:rPr lang="fr-FR" sz="1800" dirty="0" err="1" smtClean="0"/>
              <a:t>indicates</a:t>
            </a:r>
            <a:r>
              <a:rPr lang="fr-FR" sz="1800" dirty="0" smtClean="0"/>
              <a:t> if the candidate </a:t>
            </a:r>
            <a:r>
              <a:rPr lang="fr-FR" sz="1800" dirty="0" err="1" smtClean="0"/>
              <a:t>knows</a:t>
            </a:r>
            <a:r>
              <a:rPr lang="fr-FR" sz="1800" dirty="0" smtClean="0"/>
              <a:t> the basics of a </a:t>
            </a:r>
            <a:r>
              <a:rPr lang="fr-FR" sz="1800" dirty="0" err="1" smtClean="0"/>
              <a:t>language</a:t>
            </a:r>
            <a:endParaRPr lang="fr-FR" sz="1800" dirty="0" smtClean="0"/>
          </a:p>
          <a:p>
            <a:pPr marL="0" indent="0">
              <a:buNone/>
            </a:pPr>
            <a:r>
              <a:rPr lang="fr-FR" sz="2000" dirty="0" smtClean="0"/>
              <a:t>NAME:</a:t>
            </a:r>
          </a:p>
          <a:p>
            <a:pPr marL="0" indent="0">
              <a:buNone/>
            </a:pPr>
            <a:r>
              <a:rPr lang="fr-FR" sz="1800" dirty="0" smtClean="0"/>
              <a:t>In case of a « LK » </a:t>
            </a:r>
            <a:r>
              <a:rPr lang="fr-FR" sz="1800" dirty="0" err="1" smtClean="0"/>
              <a:t>typed</a:t>
            </a:r>
            <a:r>
              <a:rPr lang="fr-FR" sz="1800" dirty="0" smtClean="0"/>
              <a:t> test, </a:t>
            </a:r>
            <a:r>
              <a:rPr lang="fr-FR" sz="1800" dirty="0" err="1" smtClean="0"/>
              <a:t>gives</a:t>
            </a:r>
            <a:r>
              <a:rPr lang="fr-FR" sz="1800" dirty="0" smtClean="0"/>
              <a:t> an indication about </a:t>
            </a:r>
            <a:r>
              <a:rPr lang="fr-FR" sz="1800" dirty="0" err="1" smtClean="0"/>
              <a:t>what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</a:t>
            </a:r>
            <a:r>
              <a:rPr lang="fr-FR" sz="1800" dirty="0" err="1" smtClean="0"/>
              <a:t>tested</a:t>
            </a:r>
            <a:r>
              <a:rPr lang="fr-FR" sz="1800" dirty="0" smtClean="0"/>
              <a:t> (for </a:t>
            </a:r>
            <a:r>
              <a:rPr lang="fr-FR" sz="1800" dirty="0" err="1" smtClean="0"/>
              <a:t>example</a:t>
            </a:r>
            <a:r>
              <a:rPr lang="fr-FR" sz="1800" dirty="0" smtClean="0"/>
              <a:t>: </a:t>
            </a:r>
            <a:r>
              <a:rPr lang="fr-FR" sz="1800" dirty="0" err="1" smtClean="0"/>
              <a:t>boolean</a:t>
            </a:r>
            <a:r>
              <a:rPr lang="fr-FR" sz="1800" dirty="0" smtClean="0"/>
              <a:t> expressions, LINQ, …).</a:t>
            </a: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 rot="19166197">
            <a:off x="2143805" y="2896205"/>
            <a:ext cx="4277597" cy="113877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/>
              <a:t>to </a:t>
            </a:r>
            <a:r>
              <a:rPr lang="fr-FR" sz="4800" dirty="0" err="1" smtClean="0"/>
              <a:t>be</a:t>
            </a:r>
            <a:r>
              <a:rPr lang="fr-FR" sz="4800" dirty="0" smtClean="0"/>
              <a:t> </a:t>
            </a:r>
            <a:r>
              <a:rPr lang="fr-FR" sz="4800" dirty="0" err="1" smtClean="0"/>
              <a:t>precised</a:t>
            </a:r>
            <a:endParaRPr lang="fr-FR" sz="4800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Add</a:t>
            </a:r>
            <a:r>
              <a:rPr lang="fr-FR" dirty="0" smtClean="0"/>
              <a:t> the duration of the exercices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664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000" u="sng" dirty="0" err="1" smtClean="0"/>
              <a:t>Reminder</a:t>
            </a:r>
            <a:r>
              <a:rPr lang="fr-FR" sz="2000" dirty="0" smtClean="0"/>
              <a:t>: All the </a:t>
            </a:r>
            <a:r>
              <a:rPr lang="fr-FR" sz="2000" dirty="0" err="1" smtClean="0"/>
              <a:t>projects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located</a:t>
            </a:r>
            <a:r>
              <a:rPr lang="fr-FR" sz="2000" dirty="0" smtClean="0"/>
              <a:t> in the </a:t>
            </a:r>
            <a:r>
              <a:rPr lang="fr-FR" sz="2000" dirty="0" smtClean="0"/>
              <a:t>directory: C</a:t>
            </a:r>
            <a:r>
              <a:rPr lang="fr-FR" sz="2000" dirty="0"/>
              <a:t>:\</a:t>
            </a:r>
            <a:r>
              <a:rPr lang="fr-FR" sz="2000" dirty="0" smtClean="0"/>
              <a:t>Dev\Qualif</a:t>
            </a:r>
            <a:endParaRPr lang="fr-FR" dirty="0" smtClean="0"/>
          </a:p>
          <a:p>
            <a:r>
              <a:rPr lang="fr-FR" sz="2000" dirty="0" err="1" smtClean="0"/>
              <a:t>Empty</a:t>
            </a:r>
            <a:r>
              <a:rPr lang="fr-FR" sz="2000" dirty="0" smtClean="0"/>
              <a:t> the « </a:t>
            </a:r>
            <a:r>
              <a:rPr lang="fr-FR" sz="2000" dirty="0"/>
              <a:t> C:\</a:t>
            </a:r>
            <a:r>
              <a:rPr lang="fr-FR" sz="2000" dirty="0" smtClean="0"/>
              <a:t>Dev\Qualif » directory (back </a:t>
            </a:r>
            <a:r>
              <a:rPr lang="fr-FR" sz="2000" dirty="0" err="1" smtClean="0"/>
              <a:t>it</a:t>
            </a:r>
            <a:r>
              <a:rPr lang="fr-FR" sz="2000" dirty="0" smtClean="0"/>
              <a:t> up if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contains</a:t>
            </a:r>
            <a:r>
              <a:rPr lang="fr-FR" sz="2000" dirty="0" smtClean="0"/>
              <a:t> tests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want</a:t>
            </a:r>
            <a:r>
              <a:rPr lang="fr-FR" sz="2000" dirty="0" smtClean="0"/>
              <a:t> to </a:t>
            </a:r>
            <a:r>
              <a:rPr lang="fr-FR" sz="2000" dirty="0" err="1" smtClean="0"/>
              <a:t>keep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In the « </a:t>
            </a:r>
            <a:r>
              <a:rPr lang="fr-FR" sz="2000" dirty="0" err="1" smtClean="0"/>
              <a:t>GitHub</a:t>
            </a:r>
            <a:r>
              <a:rPr lang="fr-FR" sz="2000" dirty="0" smtClean="0"/>
              <a:t> »</a:t>
            </a:r>
            <a:r>
              <a:rPr lang="fr-FR" sz="2000" dirty="0"/>
              <a:t> </a:t>
            </a:r>
            <a:r>
              <a:rPr lang="fr-FR" sz="2000" dirty="0" smtClean="0"/>
              <a:t>application, click on a </a:t>
            </a:r>
            <a:r>
              <a:rPr lang="fr-FR" sz="2000" dirty="0" err="1" smtClean="0"/>
              <a:t>project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</a:t>
            </a:r>
            <a:r>
              <a:rPr lang="fr-FR" sz="2000" dirty="0" err="1" smtClean="0"/>
              <a:t>want</a:t>
            </a:r>
            <a:r>
              <a:rPr lang="fr-FR" sz="2000" dirty="0" smtClean="0"/>
              <a:t> to </a:t>
            </a:r>
            <a:r>
              <a:rPr lang="fr-FR" sz="2000" dirty="0" err="1" smtClean="0"/>
              <a:t>add</a:t>
            </a:r>
            <a:r>
              <a:rPr lang="fr-FR" sz="2000" dirty="0" smtClean="0"/>
              <a:t> to the test </a:t>
            </a:r>
            <a:r>
              <a:rPr lang="fr-FR" sz="2000" dirty="0" err="1" smtClean="0"/>
              <a:t>campaign</a:t>
            </a:r>
            <a:r>
              <a:rPr lang="fr-FR" sz="2000" dirty="0" smtClean="0"/>
              <a:t> and click on the « Clone </a:t>
            </a:r>
            <a:r>
              <a:rPr lang="fr-FR" sz="2000" dirty="0" err="1" smtClean="0"/>
              <a:t>Again</a:t>
            </a:r>
            <a:r>
              <a:rPr lang="fr-FR" sz="2000" dirty="0" smtClean="0"/>
              <a:t> » </a:t>
            </a:r>
            <a:r>
              <a:rPr lang="fr-FR" sz="2000" dirty="0" err="1" smtClean="0"/>
              <a:t>button</a:t>
            </a: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100" dirty="0"/>
          </a:p>
          <a:p>
            <a:endParaRPr lang="fr-FR" sz="2100" dirty="0" smtClean="0"/>
          </a:p>
          <a:p>
            <a:r>
              <a:rPr lang="fr-FR" sz="2100" dirty="0" err="1" smtClean="0"/>
              <a:t>After</a:t>
            </a:r>
            <a:r>
              <a:rPr lang="fr-FR" sz="2100" dirty="0" smtClean="0"/>
              <a:t> </a:t>
            </a:r>
            <a:r>
              <a:rPr lang="fr-FR" sz="2100" dirty="0" err="1"/>
              <a:t>this</a:t>
            </a:r>
            <a:r>
              <a:rPr lang="fr-FR" sz="2100" dirty="0"/>
              <a:t> </a:t>
            </a:r>
            <a:r>
              <a:rPr lang="fr-FR" sz="2100" dirty="0" err="1"/>
              <a:t>operation</a:t>
            </a:r>
            <a:r>
              <a:rPr lang="fr-FR" sz="2100" dirty="0"/>
              <a:t>, the </a:t>
            </a:r>
            <a:r>
              <a:rPr lang="fr-FR" sz="2100" dirty="0"/>
              <a:t>C:\</a:t>
            </a:r>
            <a:r>
              <a:rPr lang="fr-FR" sz="2100" dirty="0" smtClean="0"/>
              <a:t>Dev\Qualif directory </a:t>
            </a:r>
            <a:r>
              <a:rPr lang="fr-FR" sz="2100" dirty="0" err="1" smtClean="0"/>
              <a:t>should</a:t>
            </a:r>
            <a:r>
              <a:rPr lang="fr-FR" sz="2100" dirty="0" smtClean="0"/>
              <a:t> </a:t>
            </a:r>
            <a:r>
              <a:rPr lang="fr-FR" sz="2100" dirty="0" err="1" smtClean="0"/>
              <a:t>contain</a:t>
            </a:r>
            <a:r>
              <a:rPr lang="fr-FR" sz="2100" dirty="0" smtClean="0"/>
              <a:t> all the </a:t>
            </a:r>
            <a:r>
              <a:rPr lang="fr-FR" sz="2100" dirty="0" err="1" smtClean="0"/>
              <a:t>projects</a:t>
            </a:r>
            <a:r>
              <a:rPr lang="fr-FR" sz="2100" dirty="0" smtClean="0"/>
              <a:t> directories</a:t>
            </a:r>
          </a:p>
          <a:p>
            <a:pPr algn="ctr"/>
            <a:r>
              <a:rPr lang="fr-FR" sz="2400" b="1" dirty="0" err="1" smtClean="0"/>
              <a:t>Don’t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forget</a:t>
            </a:r>
            <a:r>
              <a:rPr lang="fr-FR" sz="2400" b="1" dirty="0" smtClean="0"/>
              <a:t> to close the </a:t>
            </a:r>
            <a:r>
              <a:rPr lang="fr-FR" sz="2400" b="1" dirty="0" err="1" smtClean="0"/>
              <a:t>GitHub</a:t>
            </a:r>
            <a:r>
              <a:rPr lang="fr-FR" sz="2400" b="1" dirty="0" smtClean="0"/>
              <a:t> application</a:t>
            </a:r>
            <a:endParaRPr lang="fr-FR" sz="2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12811"/>
            <a:ext cx="5904656" cy="347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7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286</Words>
  <Application>Microsoft Office PowerPoint</Application>
  <PresentationFormat>Affichage à l'écran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Concept</vt:lpstr>
      <vt:lpstr>Prerequisites installation…</vt:lpstr>
      <vt:lpstr>For all the languages</vt:lpstr>
      <vt:lpstr>Tests C# &amp; C++</vt:lpstr>
      <vt:lpstr>Tests Java</vt:lpstr>
      <vt:lpstr>Tests PHP</vt:lpstr>
      <vt:lpstr>Preparing the tests for the candidate</vt:lpstr>
      <vt:lpstr>Présentation PowerPoint</vt:lpstr>
      <vt:lpstr>Présentation PowerPoint</vt:lpstr>
      <vt:lpstr>Présentation PowerPoint</vt:lpstr>
    </vt:vector>
  </TitlesOfParts>
  <Company>ALTRAN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poste de test</dc:title>
  <dc:creator>Nomade</dc:creator>
  <cp:lastModifiedBy>Nomade</cp:lastModifiedBy>
  <cp:revision>118</cp:revision>
  <dcterms:created xsi:type="dcterms:W3CDTF">2017-01-05T13:24:23Z</dcterms:created>
  <dcterms:modified xsi:type="dcterms:W3CDTF">2017-01-11T15:44:15Z</dcterms:modified>
</cp:coreProperties>
</file>