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56" r:id="rId3"/>
    <p:sldId id="257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97362352085423"/>
          <c:y val="9.2184702356976053E-2"/>
          <c:w val="0.94801291830708656"/>
          <c:h val="0.7680185920264153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5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5</c:v>
                </c:pt>
                <c:pt idx="1">
                  <c:v>3</c:v>
                </c:pt>
                <c:pt idx="2">
                  <c:v>1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175.54</c:v>
                </c:pt>
                <c:pt idx="1">
                  <c:v>198.93</c:v>
                </c:pt>
                <c:pt idx="2">
                  <c:v>37.273400000000002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814-407C-B132-C0FEAC89CB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2346976"/>
        <c:axId val="945547792"/>
      </c:lineChart>
      <c:catAx>
        <c:axId val="352346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45547792"/>
        <c:crosses val="autoZero"/>
        <c:auto val="1"/>
        <c:lblAlgn val="ctr"/>
        <c:lblOffset val="100"/>
        <c:noMultiLvlLbl val="0"/>
      </c:catAx>
      <c:valAx>
        <c:axId val="94554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52346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50</c:v>
                </c:pt>
                <c:pt idx="1">
                  <c:v>100</c:v>
                </c:pt>
                <c:pt idx="2">
                  <c:v>500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168.6</c:v>
                </c:pt>
                <c:pt idx="1">
                  <c:v>195.36</c:v>
                </c:pt>
                <c:pt idx="2">
                  <c:v>196.93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2C-4E3A-BD9E-2261366B5D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27933392"/>
        <c:axId val="945512272"/>
      </c:lineChart>
      <c:catAx>
        <c:axId val="1027933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45512272"/>
        <c:crosses val="autoZero"/>
        <c:auto val="1"/>
        <c:lblAlgn val="ctr"/>
        <c:lblOffset val="100"/>
        <c:noMultiLvlLbl val="0"/>
      </c:catAx>
      <c:valAx>
        <c:axId val="945512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27933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4026ED-97F2-4A35-B9F2-C6376E35F9D7}" type="datetimeFigureOut">
              <a:rPr lang="zh-CN" altLang="en-US" smtClean="0"/>
              <a:t>2023/9/9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F8220-C6BF-444F-BA03-F9A81CB641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453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F8211-6253-304B-FA22-9C9DA3262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8A8215-1D15-859C-66D2-20FB0A482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C36EE9-2978-15D5-A3F2-61ED43FB0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874B2-538F-40B3-A83B-DAE5AEC76EA2}" type="datetimeFigureOut">
              <a:rPr lang="zh-CN" altLang="en-US" smtClean="0"/>
              <a:t>2023/9/9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661D14-0FD5-5AFF-A169-4E3309F23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5CA870-C7E2-5200-78A1-ACB86B0C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AEE2-C8D5-4FAE-9700-D16C9CCC89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21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80A168-5956-819A-05B8-E469755AB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20694E-C6EF-2570-1C2C-D1351CDD7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0FEFFF-CF2A-E175-BC11-CF8877632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874B2-538F-40B3-A83B-DAE5AEC76EA2}" type="datetimeFigureOut">
              <a:rPr lang="zh-CN" altLang="en-US" smtClean="0"/>
              <a:t>2023/9/9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A40D65-440A-E286-E6F2-BD8A3670D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2C55B7-3AB8-A4D9-7798-1AF7FC39E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AEE2-C8D5-4FAE-9700-D16C9CCC89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460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993D52-A6F0-73BD-1974-A2D9E3652C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28E6F6-6884-E9A0-CEBF-DEA489BD4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732B53-C1ED-304E-8E7C-775F727C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874B2-538F-40B3-A83B-DAE5AEC76EA2}" type="datetimeFigureOut">
              <a:rPr lang="zh-CN" altLang="en-US" smtClean="0"/>
              <a:t>2023/9/9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7E381F-6EAC-A68A-1945-C334E615C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01C676-F24A-BFA8-433D-F168C58AD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AEE2-C8D5-4FAE-9700-D16C9CCC89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514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2BB795-D8A7-E918-E549-2BF1B5BFB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204D40-5FA9-AA2B-65CF-00D4C0153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701F15-04E6-D850-4644-E80FD8F75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874B2-538F-40B3-A83B-DAE5AEC76EA2}" type="datetimeFigureOut">
              <a:rPr lang="zh-CN" altLang="en-US" smtClean="0"/>
              <a:t>2023/9/9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492D8A-68D3-57F5-C94F-EF04EEFEB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EF6A1A-A951-BAAD-F35D-4A6185F4E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AEE2-C8D5-4FAE-9700-D16C9CCC89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877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5C723-FA10-1201-EBA4-EA6B1DD1D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DBE8C9-0378-7B5B-8C62-516CDD08A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FF7FCC-C838-A80A-9F0B-9C4BDC3A6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874B2-538F-40B3-A83B-DAE5AEC76EA2}" type="datetimeFigureOut">
              <a:rPr lang="zh-CN" altLang="en-US" smtClean="0"/>
              <a:t>2023/9/9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20F3E2-A873-C19F-0F4D-38C2A3411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6B67E4-AA28-5015-5A0C-FC1B3472B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AEE2-C8D5-4FAE-9700-D16C9CCC89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20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A4E5B-4D10-96DE-C086-13898F26F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8D7FD3-CFD1-740A-5C8C-6CF035D456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1CF72F-84F1-50D6-AC0E-9ECF83A73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59F7F7-BFE6-C294-26BF-E8A283A1E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874B2-538F-40B3-A83B-DAE5AEC76EA2}" type="datetimeFigureOut">
              <a:rPr lang="zh-CN" altLang="en-US" smtClean="0"/>
              <a:t>2023/9/9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F902F7-3AF5-AD18-EE0A-49E619B79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9B1125-F9C3-FE8E-19DD-6A074988B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AEE2-C8D5-4FAE-9700-D16C9CCC89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175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23634-79B4-BE52-7C17-6FD623D1A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D3FBA2-7BEE-8208-A01C-3DC86E24F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6A4F3D-957C-8F0C-B889-BFB713442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DDA207-ADE4-85FB-DC26-8D380F5E98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75F9B09-80C5-106E-1A20-A4F13B38D6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34B1ED-BDF8-3BC7-3443-57D33ED1C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874B2-538F-40B3-A83B-DAE5AEC76EA2}" type="datetimeFigureOut">
              <a:rPr lang="zh-CN" altLang="en-US" smtClean="0"/>
              <a:t>2023/9/9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D71C9FC-9758-817A-557F-A7A3EAA79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B521193-41C7-3189-873C-745CC1FDE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AEE2-C8D5-4FAE-9700-D16C9CCC89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075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65BFE-DF1D-7ED8-A822-859C48070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F59914-D153-92F8-6E62-85F58B3CE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874B2-538F-40B3-A83B-DAE5AEC76EA2}" type="datetimeFigureOut">
              <a:rPr lang="zh-CN" altLang="en-US" smtClean="0"/>
              <a:t>2023/9/9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31C1B3-EA85-D711-4F41-CE80131C8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9F15CE-74CD-F62A-7065-2973D537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AEE2-C8D5-4FAE-9700-D16C9CCC89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404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73A1AD-B858-0360-AE0D-0157F69B1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874B2-538F-40B3-A83B-DAE5AEC76EA2}" type="datetimeFigureOut">
              <a:rPr lang="zh-CN" altLang="en-US" smtClean="0"/>
              <a:t>2023/9/9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DCA816-C89D-E7F1-442D-B3823DA06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C369E2-4AEE-4267-4402-063BA73DE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AEE2-C8D5-4FAE-9700-D16C9CCC89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2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E7DAC-D80E-E015-A86D-51C0878ED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0A4E22-B55D-4115-FF07-E4DFDD0D9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17E270-7B85-37B8-6CEE-06E9EC53C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C587EF-B26C-55BF-0FEE-22AC4D163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874B2-538F-40B3-A83B-DAE5AEC76EA2}" type="datetimeFigureOut">
              <a:rPr lang="zh-CN" altLang="en-US" smtClean="0"/>
              <a:t>2023/9/9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A0DFA0-A4B3-78CD-882D-50A7DA6A9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CE415-E46F-6DC1-1E77-4CA21AA1C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AEE2-C8D5-4FAE-9700-D16C9CCC89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19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60C8CC-C7C2-DA72-C6CD-443A58CFE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A75757-DCE0-BA6A-A160-2E9FF3C3B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EAFEE8-FE01-DCA8-27A2-49E17DD6F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462160-4B98-CF2B-26AA-C04CA20A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874B2-538F-40B3-A83B-DAE5AEC76EA2}" type="datetimeFigureOut">
              <a:rPr lang="zh-CN" altLang="en-US" smtClean="0"/>
              <a:t>2023/9/9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31AE07-CFBF-86E2-08D0-27698FF4D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E97D41-2FFD-E483-FC43-957419EB5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AEE2-C8D5-4FAE-9700-D16C9CCC89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2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5D6E78-7C30-C731-459A-6868C9C30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4C3E68-BA19-4FFD-EB85-F5E4967DD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2ADE30-6AD0-0CF8-394B-386F5FD9A6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874B2-538F-40B3-A83B-DAE5AEC76EA2}" type="datetimeFigureOut">
              <a:rPr lang="zh-CN" altLang="en-US" smtClean="0"/>
              <a:t>2023/9/9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39A295-7872-0836-9E5B-AC4CE54531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94156C-71A8-B4CE-C818-68696D53D9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DAEE2-C8D5-4FAE-9700-D16C9CCC89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742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164399E-7B1B-68AA-8517-7D87817D2490}"/>
              </a:ext>
            </a:extLst>
          </p:cNvPr>
          <p:cNvSpPr txBox="1"/>
          <p:nvPr/>
        </p:nvSpPr>
        <p:spPr>
          <a:xfrm>
            <a:off x="0" y="270445"/>
            <a:ext cx="6620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An M-cell IFRN network (reuse factor N)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347A2BE-BADC-4295-E92D-8208A3F71738}"/>
              </a:ext>
            </a:extLst>
          </p:cNvPr>
          <p:cNvSpPr txBox="1"/>
          <p:nvPr/>
        </p:nvSpPr>
        <p:spPr>
          <a:xfrm>
            <a:off x="563880" y="3923464"/>
            <a:ext cx="528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b="0" i="0" dirty="0">
                <a:effectLst/>
                <a:latin typeface="Söhne"/>
              </a:rPr>
              <a:t>Greedy Coloring Algorithm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BCC3AF2-E576-382B-87CB-98D1DAC0F189}"/>
              </a:ext>
            </a:extLst>
          </p:cNvPr>
          <p:cNvSpPr txBox="1"/>
          <p:nvPr/>
        </p:nvSpPr>
        <p:spPr>
          <a:xfrm>
            <a:off x="152400" y="963696"/>
            <a:ext cx="26609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sz="2400" b="1" dirty="0"/>
              <a:t>Key Issues:</a:t>
            </a:r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4DE55D2-1D48-8969-2BFA-1D3F65E02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720" y="0"/>
            <a:ext cx="5285232" cy="514463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0C0455E-4237-55A9-760F-95076CE9B39C}"/>
              </a:ext>
            </a:extLst>
          </p:cNvPr>
          <p:cNvSpPr txBox="1"/>
          <p:nvPr/>
        </p:nvSpPr>
        <p:spPr>
          <a:xfrm>
            <a:off x="338968" y="3129799"/>
            <a:ext cx="68164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2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Assigning the group number of frequency for each cell based on N.</a:t>
            </a:r>
            <a:endParaRPr lang="zh-CN" altLang="en-US" sz="20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B843EAC-330A-E66E-ADF5-BA366D91C562}"/>
              </a:ext>
            </a:extLst>
          </p:cNvPr>
          <p:cNvSpPr txBox="1"/>
          <p:nvPr/>
        </p:nvSpPr>
        <p:spPr>
          <a:xfrm>
            <a:off x="563880" y="1646316"/>
            <a:ext cx="61981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Generating M-cells:</a:t>
            </a:r>
          </a:p>
          <a:p>
            <a:r>
              <a:rPr lang="en-US" altLang="zh-CN" sz="2000" dirty="0"/>
              <a:t>      Try to generate hexagons as close as possible around the center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62A9483-2CCE-8EFF-C2E6-06BAA9E9F8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720" b="57849"/>
          <a:stretch/>
        </p:blipFill>
        <p:spPr>
          <a:xfrm>
            <a:off x="152400" y="4669436"/>
            <a:ext cx="5156955" cy="207955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D5B0EAE-992E-17E6-1550-E436265654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677" b="2281"/>
          <a:stretch/>
        </p:blipFill>
        <p:spPr>
          <a:xfrm>
            <a:off x="4915380" y="4669436"/>
            <a:ext cx="4480048" cy="222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966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42BBE1AF-FCE1-241C-F7C6-5473CC13DE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21" r="29132"/>
          <a:stretch/>
        </p:blipFill>
        <p:spPr>
          <a:xfrm>
            <a:off x="6759914" y="30689"/>
            <a:ext cx="3213836" cy="516081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BE4DBA5-E73B-448A-7DEE-36F8510653C9}"/>
              </a:ext>
            </a:extLst>
          </p:cNvPr>
          <p:cNvSpPr txBox="1"/>
          <p:nvPr/>
        </p:nvSpPr>
        <p:spPr>
          <a:xfrm>
            <a:off x="9061500" y="3909091"/>
            <a:ext cx="27986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When changing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the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number of cells</a:t>
            </a:r>
            <a:endParaRPr lang="zh-CN" altLang="en-US" sz="20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4844DC-04E5-FBD7-DC51-A19FE3D96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504" y="0"/>
            <a:ext cx="3757613" cy="46169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5695011-F296-F9D6-D0B6-65222AF669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385" r="19949"/>
          <a:stretch/>
        </p:blipFill>
        <p:spPr>
          <a:xfrm>
            <a:off x="3488509" y="0"/>
            <a:ext cx="344328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449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0108FC3-163B-D80C-40BD-B1AD9437B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46427" cy="580644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0DF671E-C2E9-5B28-A1D1-D26E75E81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538" y="0"/>
            <a:ext cx="4439867" cy="580644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EFA7AAD-4C52-F3CB-09D8-4BBFB0D883A4}"/>
              </a:ext>
            </a:extLst>
          </p:cNvPr>
          <p:cNvSpPr txBox="1"/>
          <p:nvPr/>
        </p:nvSpPr>
        <p:spPr>
          <a:xfrm>
            <a:off x="8982872" y="271677"/>
            <a:ext cx="27986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When changing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the reuse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factor</a:t>
            </a:r>
            <a:endParaRPr lang="zh-CN" altLang="en-US" sz="20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8DD9D1-C1B3-13A2-B418-D847963AA1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5575" y="1136725"/>
            <a:ext cx="2874595" cy="575575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3013C6D-633F-3F73-5268-AF202D52D6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9180" y="4585325"/>
            <a:ext cx="1601980" cy="227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544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E1CEACE-43F4-B934-F48F-AF692A3F53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46" r="23599"/>
          <a:stretch/>
        </p:blipFill>
        <p:spPr>
          <a:xfrm>
            <a:off x="0" y="0"/>
            <a:ext cx="2528454" cy="393469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643780D-7EA3-CCA3-7F7A-3795A2280BA0}"/>
              </a:ext>
            </a:extLst>
          </p:cNvPr>
          <p:cNvSpPr txBox="1"/>
          <p:nvPr/>
        </p:nvSpPr>
        <p:spPr>
          <a:xfrm>
            <a:off x="9379738" y="2255749"/>
            <a:ext cx="27986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When changing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the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number of frequency channels</a:t>
            </a:r>
            <a:endParaRPr lang="zh-CN" altLang="en-US" sz="20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C89F67-97BD-E4BA-4AA5-FF2891AEC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454" y="62345"/>
            <a:ext cx="3096491" cy="499617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199A3E1-2565-FA1B-064F-53AE265026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3538" y="62345"/>
            <a:ext cx="3719735" cy="540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988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254A7CD-A4C4-F591-9008-1EDCC5AF7E4C}"/>
              </a:ext>
            </a:extLst>
          </p:cNvPr>
          <p:cNvSpPr txBox="1"/>
          <p:nvPr/>
        </p:nvSpPr>
        <p:spPr>
          <a:xfrm>
            <a:off x="429491" y="256309"/>
            <a:ext cx="2923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sz="2800" b="1" dirty="0"/>
              <a:t>Summary</a:t>
            </a:r>
            <a:endParaRPr lang="zh-CN" altLang="en-US" sz="28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FDEA590-7BB4-FDCD-2817-D7E3A5DCA71C}"/>
              </a:ext>
            </a:extLst>
          </p:cNvPr>
          <p:cNvSpPr txBox="1"/>
          <p:nvPr/>
        </p:nvSpPr>
        <p:spPr>
          <a:xfrm>
            <a:off x="574962" y="1058246"/>
            <a:ext cx="11356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1, When changing the</a:t>
            </a:r>
            <a:r>
              <a:rPr lang="en-US" altLang="zh-CN" sz="1800" b="1" dirty="0"/>
              <a:t> number of cells:</a:t>
            </a:r>
          </a:p>
          <a:p>
            <a:r>
              <a:rPr lang="en-US" altLang="zh-CN" b="1" dirty="0"/>
              <a:t>	the number of cells: 5-&gt;7 -&gt; 9</a:t>
            </a:r>
          </a:p>
          <a:p>
            <a:r>
              <a:rPr lang="en-US" altLang="zh-CN" b="1" dirty="0"/>
              <a:t>	the capacity: 125.282-&gt;147.736 -&gt; 221.092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2, When changing the</a:t>
            </a:r>
            <a:r>
              <a:rPr lang="en-US" altLang="zh-CN" sz="1800" b="1" dirty="0"/>
              <a:t> reuse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factor:</a:t>
            </a:r>
          </a:p>
          <a:p>
            <a:r>
              <a:rPr lang="en-US" altLang="zh-CN" dirty="0"/>
              <a:t>	</a:t>
            </a:r>
            <a:r>
              <a:rPr lang="en-US" altLang="zh-CN" b="1" dirty="0"/>
              <a:t>the reuse factor: 5 -&gt; 3 -&gt; 1</a:t>
            </a:r>
          </a:p>
          <a:p>
            <a:r>
              <a:rPr lang="en-US" altLang="zh-CN" b="1" dirty="0"/>
              <a:t>	the capacity: 175.54-&gt;198.93-&gt;37.2734</a:t>
            </a:r>
          </a:p>
          <a:p>
            <a:endParaRPr lang="en-US" altLang="zh-CN" b="1" dirty="0"/>
          </a:p>
          <a:p>
            <a:r>
              <a:rPr lang="en-US" altLang="zh-CN" b="1" dirty="0"/>
              <a:t>3, When changing </a:t>
            </a:r>
            <a:r>
              <a:rPr lang="en-US" altLang="zh-CN" sz="1800" b="1" dirty="0"/>
              <a:t>number of frequency channels:</a:t>
            </a:r>
          </a:p>
          <a:p>
            <a:r>
              <a:rPr lang="en-US" altLang="zh-CN" b="1" dirty="0"/>
              <a:t>	the number of frequency channels: 50 -&gt; 100-&gt;500</a:t>
            </a:r>
          </a:p>
          <a:p>
            <a:r>
              <a:rPr lang="en-US" altLang="zh-CN" b="1" dirty="0"/>
              <a:t>	the capacity: 168.6-&gt;195.36-&gt;196.93</a:t>
            </a: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5CEAA848-C567-AA59-9F86-F90178285A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359577"/>
              </p:ext>
            </p:extLst>
          </p:nvPr>
        </p:nvGraphicFramePr>
        <p:xfrm>
          <a:off x="6890471" y="1897847"/>
          <a:ext cx="4726567" cy="1905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4444796E-F9C2-D346-1946-814DE7583E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4988250"/>
              </p:ext>
            </p:extLst>
          </p:nvPr>
        </p:nvGraphicFramePr>
        <p:xfrm>
          <a:off x="1519383" y="4474566"/>
          <a:ext cx="6017490" cy="21756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7DBE8960-773F-1821-D70C-E93299B370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3161" y="153417"/>
            <a:ext cx="2354622" cy="141214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255F3D2-0A5C-D2DA-9C75-396B1708D49B}"/>
              </a:ext>
            </a:extLst>
          </p:cNvPr>
          <p:cNvSpPr txBox="1"/>
          <p:nvPr/>
        </p:nvSpPr>
        <p:spPr>
          <a:xfrm>
            <a:off x="5142417" y="1034649"/>
            <a:ext cx="1907166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Capacity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0CC6E9-E1C0-974B-85C8-BDB7B9D8ABF5}"/>
              </a:ext>
            </a:extLst>
          </p:cNvPr>
          <p:cNvSpPr txBox="1"/>
          <p:nvPr/>
        </p:nvSpPr>
        <p:spPr>
          <a:xfrm>
            <a:off x="4960901" y="556606"/>
            <a:ext cx="7368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The number of cells</a:t>
            </a:r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0D6C028-9333-E1C3-F056-2817CFEDBF99}"/>
              </a:ext>
            </a:extLst>
          </p:cNvPr>
          <p:cNvSpPr txBox="1"/>
          <p:nvPr/>
        </p:nvSpPr>
        <p:spPr>
          <a:xfrm>
            <a:off x="1316181" y="6380877"/>
            <a:ext cx="80356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Capacity</a:t>
            </a:r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97F4BAA-2F83-FCF3-BBDA-5466464903C1}"/>
              </a:ext>
            </a:extLst>
          </p:cNvPr>
          <p:cNvSpPr txBox="1"/>
          <p:nvPr/>
        </p:nvSpPr>
        <p:spPr>
          <a:xfrm>
            <a:off x="6634266" y="6380877"/>
            <a:ext cx="1973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number of frequency channels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193339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>
            <a:extLst>
              <a:ext uri="{FF2B5EF4-FFF2-40B4-BE49-F238E27FC236}">
                <a16:creationId xmlns:a16="http://schemas.microsoft.com/office/drawing/2014/main" id="{332C99E5-9B62-90E6-3DDC-53FB395D582C}"/>
              </a:ext>
            </a:extLst>
          </p:cNvPr>
          <p:cNvSpPr/>
          <p:nvPr/>
        </p:nvSpPr>
        <p:spPr>
          <a:xfrm>
            <a:off x="4856018" y="2507673"/>
            <a:ext cx="1371600" cy="1198418"/>
          </a:xfrm>
          <a:prstGeom prst="hexagon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E2F2F4-7BD7-E826-5848-80339D42E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513" y="1294464"/>
            <a:ext cx="1396105" cy="121320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FB32B98-FBF5-C8E0-7E83-2B5297077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220" y="1878882"/>
            <a:ext cx="1396105" cy="121320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D7548D0-AEFB-16FB-BEC4-DB9E98996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221" y="3099486"/>
            <a:ext cx="1396105" cy="121320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BE7EDEF-16A6-32F5-33D0-CE400B335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404" y="3698695"/>
            <a:ext cx="1396105" cy="121320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497173B-3E68-E183-7078-D382CAA06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030" y="3137119"/>
            <a:ext cx="1396105" cy="1213209"/>
          </a:xfrm>
          <a:prstGeom prst="rect">
            <a:avLst/>
          </a:prstGeom>
        </p:spPr>
      </p:pic>
      <p:sp>
        <p:nvSpPr>
          <p:cNvPr id="10" name="箭头: 上 9">
            <a:extLst>
              <a:ext uri="{FF2B5EF4-FFF2-40B4-BE49-F238E27FC236}">
                <a16:creationId xmlns:a16="http://schemas.microsoft.com/office/drawing/2014/main" id="{1CCA18C9-451D-7398-49FA-FC5C6944471D}"/>
              </a:ext>
            </a:extLst>
          </p:cNvPr>
          <p:cNvSpPr/>
          <p:nvPr/>
        </p:nvSpPr>
        <p:spPr>
          <a:xfrm>
            <a:off x="5494128" y="1893673"/>
            <a:ext cx="109235" cy="1236050"/>
          </a:xfrm>
          <a:prstGeom prst="up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上弧形 11">
            <a:extLst>
              <a:ext uri="{FF2B5EF4-FFF2-40B4-BE49-F238E27FC236}">
                <a16:creationId xmlns:a16="http://schemas.microsoft.com/office/drawing/2014/main" id="{80595668-BF40-21E9-0F07-5A7FF51DF91A}"/>
              </a:ext>
            </a:extLst>
          </p:cNvPr>
          <p:cNvSpPr/>
          <p:nvPr/>
        </p:nvSpPr>
        <p:spPr>
          <a:xfrm rot="2084298">
            <a:off x="5568111" y="1923118"/>
            <a:ext cx="1276462" cy="310734"/>
          </a:xfrm>
          <a:prstGeom prst="curvedDown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A8CB413-38F3-DBF7-E174-8A676F366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244805">
            <a:off x="6116206" y="2741215"/>
            <a:ext cx="1103472" cy="79254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E75FB74-4623-C207-1FDF-B34FAF89B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11245">
            <a:off x="5598934" y="3742627"/>
            <a:ext cx="1103472" cy="79254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93FDEFD-F086-CA54-8D13-3D7201B7A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319530">
            <a:off x="4418427" y="3715819"/>
            <a:ext cx="1103472" cy="79254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A1A7E3BB-10B2-6FCA-4510-7FA0AC295E24}"/>
              </a:ext>
            </a:extLst>
          </p:cNvPr>
          <p:cNvSpPr txBox="1"/>
          <p:nvPr/>
        </p:nvSpPr>
        <p:spPr>
          <a:xfrm>
            <a:off x="5541818" y="2903036"/>
            <a:ext cx="191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F1EA258-8101-8624-2B5F-FE124213A442}"/>
              </a:ext>
            </a:extLst>
          </p:cNvPr>
          <p:cNvSpPr txBox="1"/>
          <p:nvPr/>
        </p:nvSpPr>
        <p:spPr>
          <a:xfrm>
            <a:off x="5136573" y="1566362"/>
            <a:ext cx="191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4DB78DF-4E50-057E-DF41-F0FB1DEE3DDE}"/>
              </a:ext>
            </a:extLst>
          </p:cNvPr>
          <p:cNvSpPr txBox="1"/>
          <p:nvPr/>
        </p:nvSpPr>
        <p:spPr>
          <a:xfrm>
            <a:off x="6721213" y="2195868"/>
            <a:ext cx="191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</a:t>
            </a:r>
            <a:endParaRPr lang="zh-CN" altLang="en-US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710126-7B3F-60F1-E211-29AC68C79257}"/>
              </a:ext>
            </a:extLst>
          </p:cNvPr>
          <p:cNvSpPr txBox="1"/>
          <p:nvPr/>
        </p:nvSpPr>
        <p:spPr>
          <a:xfrm>
            <a:off x="6318810" y="3467659"/>
            <a:ext cx="191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</a:t>
            </a:r>
            <a:endParaRPr lang="zh-CN" altLang="en-US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A5FBFC8-5C16-9704-C27F-DBBA619087A5}"/>
              </a:ext>
            </a:extLst>
          </p:cNvPr>
          <p:cNvSpPr txBox="1"/>
          <p:nvPr/>
        </p:nvSpPr>
        <p:spPr>
          <a:xfrm>
            <a:off x="5494128" y="3997030"/>
            <a:ext cx="191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5</a:t>
            </a:r>
            <a:endParaRPr lang="zh-CN" altLang="en-US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582ECFA-478A-9D40-E34C-9A644AC82327}"/>
              </a:ext>
            </a:extLst>
          </p:cNvPr>
          <p:cNvSpPr txBox="1"/>
          <p:nvPr/>
        </p:nvSpPr>
        <p:spPr>
          <a:xfrm>
            <a:off x="4071841" y="3532482"/>
            <a:ext cx="191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6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598399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168</Words>
  <Application>Microsoft Office PowerPoint</Application>
  <PresentationFormat>宽屏</PresentationFormat>
  <Paragraphs>32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Söhne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Altre</dc:creator>
  <cp:lastModifiedBy>Altre</cp:lastModifiedBy>
  <cp:revision>6</cp:revision>
  <dcterms:created xsi:type="dcterms:W3CDTF">2023-09-01T18:00:33Z</dcterms:created>
  <dcterms:modified xsi:type="dcterms:W3CDTF">2023-09-09T06:44:15Z</dcterms:modified>
</cp:coreProperties>
</file>