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4630400" cy="8229600"/>
  <p:notesSz cx="8229600" cy="14630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080"/>
    <a:srgbClr val="272525"/>
    <a:srgbClr val="010217"/>
    <a:srgbClr val="2F2E2E"/>
    <a:srgbClr val="A5A5A5"/>
    <a:srgbClr val="25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58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48993" y="1699311"/>
            <a:ext cx="9849054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9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Mini-</a:t>
            </a:r>
            <a:r>
              <a:rPr lang="en-US" sz="9600" b="1" kern="0" spc="-134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Projet</a:t>
            </a:r>
            <a:r>
              <a:rPr lang="en-US" sz="9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:</a:t>
            </a:r>
          </a:p>
          <a:p>
            <a:pPr marL="0" indent="0" algn="ctr">
              <a:lnSpc>
                <a:spcPts val="5550"/>
              </a:lnSpc>
              <a:buNone/>
            </a:pPr>
            <a:endParaRPr lang="en-US" sz="9600" b="1" kern="0" spc="-134" dirty="0">
              <a:solidFill>
                <a:srgbClr val="FFFFFF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 algn="ctr">
              <a:lnSpc>
                <a:spcPts val="5550"/>
              </a:lnSpc>
              <a:buNone/>
            </a:pPr>
            <a:r>
              <a:rPr lang="en-US" sz="96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Gestion de Voyages</a:t>
            </a:r>
            <a:endParaRPr lang="en-US" sz="9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E2F79-E3AB-1A14-FC26-6B5C7101683E}"/>
              </a:ext>
            </a:extLst>
          </p:cNvPr>
          <p:cNvSpPr/>
          <p:nvPr/>
        </p:nvSpPr>
        <p:spPr>
          <a:xfrm>
            <a:off x="12565294" y="7479587"/>
            <a:ext cx="1982913" cy="750013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B15F18-5479-3B1F-AB75-F5F1B8D4AFA8}"/>
              </a:ext>
            </a:extLst>
          </p:cNvPr>
          <p:cNvSpPr txBox="1"/>
          <p:nvPr/>
        </p:nvSpPr>
        <p:spPr>
          <a:xfrm>
            <a:off x="11467857" y="6002259"/>
            <a:ext cx="2194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Par : </a:t>
            </a:r>
          </a:p>
          <a:p>
            <a:pPr algn="r"/>
            <a:r>
              <a:rPr lang="fr-FR" dirty="0">
                <a:solidFill>
                  <a:schemeClr val="bg1"/>
                </a:solidFill>
              </a:rPr>
              <a:t>Thibaud TABARD, Pablo LANCEL, Matteo PETRONELLI, Raphaël PHAN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fr-FR" sz="4450" b="1" kern="0" spc="-134" noProof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Explication du Projet</a:t>
            </a:r>
            <a:endParaRPr lang="fr-FR" sz="4450" noProof="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904660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2200" b="1" kern="0" spc="-67" noProof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Objectifs principaux</a:t>
            </a:r>
            <a:endParaRPr lang="fr-FR" sz="2200" noProof="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49677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kern="0" spc="-36" noProof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Création d'une application de gestion de voyage</a:t>
            </a:r>
            <a:endParaRPr lang="fr-FR" sz="1750" noProof="0" dirty="0"/>
          </a:p>
        </p:txBody>
      </p:sp>
      <p:sp>
        <p:nvSpPr>
          <p:cNvPr id="7" name="Shape 3"/>
          <p:cNvSpPr/>
          <p:nvPr/>
        </p:nvSpPr>
        <p:spPr>
          <a:xfrm>
            <a:off x="535721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 w="76200">
            <a:solidFill>
              <a:srgbClr val="110080"/>
            </a:solidFill>
          </a:ln>
        </p:spPr>
        <p:txBody>
          <a:bodyPr/>
          <a:lstStyle/>
          <a:p>
            <a:endParaRPr lang="fr-FR" noProof="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Shape 4"/>
          <p:cNvSpPr/>
          <p:nvPr/>
        </p:nvSpPr>
        <p:spPr>
          <a:xfrm>
            <a:off x="6464380" y="5375513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2A1999"/>
          </a:solidFill>
          <a:ln w="76200">
            <a:solidFill>
              <a:srgbClr val="110080"/>
            </a:solidFill>
          </a:ln>
        </p:spPr>
        <p:txBody>
          <a:bodyPr/>
          <a:lstStyle/>
          <a:p>
            <a:endParaRPr lang="fr-FR" noProof="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7509272" y="5632966"/>
            <a:ext cx="17610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2200" b="1" kern="0" spc="-67" noProof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Outils</a:t>
            </a:r>
            <a:endParaRPr lang="fr-FR" sz="2200" noProof="0" dirty="0"/>
          </a:p>
        </p:txBody>
      </p:sp>
      <p:sp>
        <p:nvSpPr>
          <p:cNvPr id="14" name="Text 6"/>
          <p:cNvSpPr/>
          <p:nvPr/>
        </p:nvSpPr>
        <p:spPr>
          <a:xfrm>
            <a:off x="7719292" y="6166181"/>
            <a:ext cx="26056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kern="0" spc="-36" noProof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Interface graphique Swing, draw.io</a:t>
            </a:r>
            <a:endParaRPr lang="fr-FR" sz="1750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5F456C-4DDE-52B9-584D-35D1DB12E4CF}"/>
              </a:ext>
            </a:extLst>
          </p:cNvPr>
          <p:cNvSpPr/>
          <p:nvPr/>
        </p:nvSpPr>
        <p:spPr>
          <a:xfrm>
            <a:off x="12565294" y="7489861"/>
            <a:ext cx="1982913" cy="750013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6C93B4FB-1753-2A7C-1502-8B631943302A}"/>
              </a:ext>
            </a:extLst>
          </p:cNvPr>
          <p:cNvSpPr/>
          <p:nvPr/>
        </p:nvSpPr>
        <p:spPr>
          <a:xfrm>
            <a:off x="6080046" y="4287400"/>
            <a:ext cx="17610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2200" b="1" kern="0" spc="-67" noProof="0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Langage(s)</a:t>
            </a:r>
            <a:endParaRPr lang="fr-FR" sz="2200" noProof="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B7EDDA01-7B21-1665-3D62-9FBC61EB2733}"/>
              </a:ext>
            </a:extLst>
          </p:cNvPr>
          <p:cNvSpPr/>
          <p:nvPr/>
        </p:nvSpPr>
        <p:spPr>
          <a:xfrm>
            <a:off x="6768445" y="4731172"/>
            <a:ext cx="131488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kern="0" spc="-36" noProof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</a:t>
            </a:r>
            <a:endParaRPr lang="fr-FR" sz="1750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86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954" y="3389947"/>
            <a:ext cx="5856327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kern="0" spc="-13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Répartition des Tâches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7954" y="4418052"/>
            <a:ext cx="13074491" cy="3203138"/>
          </a:xfrm>
          <a:prstGeom prst="roundRect">
            <a:avLst>
              <a:gd name="adj" fmla="val 291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Shape 2"/>
          <p:cNvSpPr/>
          <p:nvPr/>
        </p:nvSpPr>
        <p:spPr>
          <a:xfrm>
            <a:off x="785574" y="4425672"/>
            <a:ext cx="13059251" cy="63758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Text 3"/>
          <p:cNvSpPr/>
          <p:nvPr/>
        </p:nvSpPr>
        <p:spPr>
          <a:xfrm>
            <a:off x="1007864" y="456664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kern="0" spc="-35" dirty="0" err="1">
                <a:latin typeface="Inter" pitchFamily="34" charset="0"/>
                <a:ea typeface="Inter" pitchFamily="34" charset="-122"/>
                <a:cs typeface="Inter" pitchFamily="34" charset="-120"/>
              </a:rPr>
              <a:t>Membres</a:t>
            </a:r>
            <a:endParaRPr lang="en-US" sz="1750" b="1" dirty="0"/>
          </a:p>
        </p:txBody>
      </p:sp>
      <p:sp>
        <p:nvSpPr>
          <p:cNvPr id="7" name="Text 4"/>
          <p:cNvSpPr/>
          <p:nvPr/>
        </p:nvSpPr>
        <p:spPr>
          <a:xfrm>
            <a:off x="7541300" y="456664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kern="0" spc="-35" dirty="0">
                <a:latin typeface="Inter" pitchFamily="34" charset="0"/>
                <a:ea typeface="Inter" pitchFamily="34" charset="-122"/>
                <a:cs typeface="Inter" pitchFamily="34" charset="-120"/>
              </a:rPr>
              <a:t>Responsabilités</a:t>
            </a:r>
            <a:endParaRPr lang="en-US" sz="1750" b="1" dirty="0"/>
          </a:p>
        </p:txBody>
      </p:sp>
      <p:sp>
        <p:nvSpPr>
          <p:cNvPr id="8" name="Shape 5"/>
          <p:cNvSpPr/>
          <p:nvPr/>
        </p:nvSpPr>
        <p:spPr>
          <a:xfrm>
            <a:off x="785574" y="5063252"/>
            <a:ext cx="13059251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1007864" y="520422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Raphaël 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41300" y="520422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compte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rendu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et back end (</a:t>
            </a:r>
            <a:r>
              <a:rPr lang="en-US" sz="175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classe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Stay, </a:t>
            </a:r>
            <a:r>
              <a:rPr lang="en-US" sz="175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etc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)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85574" y="5700832"/>
            <a:ext cx="1305925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2" name="Text 9"/>
          <p:cNvSpPr/>
          <p:nvPr/>
        </p:nvSpPr>
        <p:spPr>
          <a:xfrm>
            <a:off x="1007864" y="584180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Pablo 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1300" y="584180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Architecture, UML, back end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85574" y="6338411"/>
            <a:ext cx="13059251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5" name="Text 12"/>
          <p:cNvSpPr/>
          <p:nvPr/>
        </p:nvSpPr>
        <p:spPr>
          <a:xfrm>
            <a:off x="1007864" y="6479381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Matteo 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541300" y="6479381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Classes Interface , Hotel boking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85574" y="6975991"/>
            <a:ext cx="1305925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8" name="Text 15"/>
          <p:cNvSpPr/>
          <p:nvPr/>
        </p:nvSpPr>
        <p:spPr>
          <a:xfrm>
            <a:off x="1007864" y="7116961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Thibaud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7541300" y="7116961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presentation et inteface, </a:t>
            </a:r>
            <a:r>
              <a:rPr lang="en-US" sz="1750" kern="0" spc="-35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classe</a:t>
            </a: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Client 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B5890A-2BCF-929A-6B56-D55349F4EE1E}"/>
              </a:ext>
            </a:extLst>
          </p:cNvPr>
          <p:cNvSpPr/>
          <p:nvPr/>
        </p:nvSpPr>
        <p:spPr>
          <a:xfrm>
            <a:off x="12565294" y="7762159"/>
            <a:ext cx="1982913" cy="467441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08DC263-DB98-6F2E-53BD-584004F61CEB}"/>
              </a:ext>
            </a:extLst>
          </p:cNvPr>
          <p:cNvCxnSpPr>
            <a:stCxn id="8" idx="0"/>
            <a:endCxn id="17" idx="2"/>
          </p:cNvCxnSpPr>
          <p:nvPr/>
        </p:nvCxnSpPr>
        <p:spPr>
          <a:xfrm>
            <a:off x="7315200" y="5063252"/>
            <a:ext cx="0" cy="2550319"/>
          </a:xfrm>
          <a:prstGeom prst="line">
            <a:avLst/>
          </a:prstGeom>
          <a:ln w="38100"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4231163-1618-F034-7CC6-26F1B7841DAD}"/>
              </a:ext>
            </a:extLst>
          </p:cNvPr>
          <p:cNvCxnSpPr>
            <a:stCxn id="8" idx="0"/>
            <a:endCxn id="5" idx="0"/>
          </p:cNvCxnSpPr>
          <p:nvPr/>
        </p:nvCxnSpPr>
        <p:spPr>
          <a:xfrm flipV="1">
            <a:off x="7315200" y="4425672"/>
            <a:ext cx="0" cy="637580"/>
          </a:xfrm>
          <a:prstGeom prst="line">
            <a:avLst/>
          </a:prstGeom>
          <a:ln w="57150">
            <a:solidFill>
              <a:srgbClr val="2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44754"/>
            <a:ext cx="59181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Problèmes Rencontrés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93695"/>
            <a:ext cx="3664863" cy="3491032"/>
          </a:xfrm>
          <a:prstGeom prst="roundRect">
            <a:avLst>
              <a:gd name="adj" fmla="val 272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514624" y="3128129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création de diagramme UML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972878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a rencontré des difficultés pour créer un diagramme UML clair, car il fallait bien comprendre les liens entre les classes et organiser les informations de façon logique.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93695"/>
            <a:ext cx="3664863" cy="3491032"/>
          </a:xfrm>
          <a:prstGeom prst="roundRect">
            <a:avLst>
              <a:gd name="adj" fmla="val 272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10406301" y="3128129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Création d'interface graphique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972878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a eu du mal à créer une interface graphique intuitive, car il fallait bien organiser les éléments à l’écran et gérer les interactions avec l’utilisateur.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1D752F-0EEE-D0D0-4ED5-D1FC74110379}"/>
              </a:ext>
            </a:extLst>
          </p:cNvPr>
          <p:cNvSpPr/>
          <p:nvPr/>
        </p:nvSpPr>
        <p:spPr>
          <a:xfrm>
            <a:off x="12565294" y="7489861"/>
            <a:ext cx="1982913" cy="750013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9F6F6-A8D0-9611-6CB2-BB635B817921}"/>
              </a:ext>
            </a:extLst>
          </p:cNvPr>
          <p:cNvSpPr/>
          <p:nvPr/>
        </p:nvSpPr>
        <p:spPr>
          <a:xfrm>
            <a:off x="12565294" y="7479587"/>
            <a:ext cx="1982913" cy="750013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Apprentissages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Maîtrise approfondie des principes POO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Réussites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robuste et modulaire livrée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Collaboration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Méthodes de travail d'équipe optimisées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E114B4-6117-EAAE-C52E-D9C3687D8AF0}"/>
              </a:ext>
            </a:extLst>
          </p:cNvPr>
          <p:cNvSpPr/>
          <p:nvPr/>
        </p:nvSpPr>
        <p:spPr>
          <a:xfrm>
            <a:off x="12565294" y="7479587"/>
            <a:ext cx="1982913" cy="750013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40810F9-1C6C-6DDA-6317-A0514357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94" b="36805"/>
          <a:stretch/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139447-A308-42C7-A5FD-DA6BBA697D04}"/>
              </a:ext>
            </a:extLst>
          </p:cNvPr>
          <p:cNvSpPr/>
          <p:nvPr/>
        </p:nvSpPr>
        <p:spPr>
          <a:xfrm>
            <a:off x="0" y="1966685"/>
            <a:ext cx="14630400" cy="4296229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0" b="1" dirty="0">
                <a:solidFill>
                  <a:schemeClr val="bg1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09203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173</Words>
  <Application>Microsoft Office PowerPoint</Application>
  <PresentationFormat>Personnalisé</PresentationFormat>
  <Paragraphs>41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Inter</vt:lpstr>
      <vt:lpstr>Inter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PHAN Raphaël</cp:lastModifiedBy>
  <cp:revision>11</cp:revision>
  <dcterms:created xsi:type="dcterms:W3CDTF">2025-04-14T13:47:08Z</dcterms:created>
  <dcterms:modified xsi:type="dcterms:W3CDTF">2025-04-15T11:29:08Z</dcterms:modified>
</cp:coreProperties>
</file>