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2" r:id="rId1"/>
  </p:sldMasterIdLst>
  <p:sldIdLst>
    <p:sldId id="2145707056" r:id="rId2"/>
    <p:sldId id="2145707055" r:id="rId3"/>
    <p:sldId id="2145707054" r:id="rId4"/>
  </p:sldIdLst>
  <p:sldSz cx="7559675" cy="106918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ter Schradt" initials="PS" lastIdx="2" clrIdx="0">
    <p:extLst>
      <p:ext uri="{19B8F6BF-5375-455C-9EA6-DF929625EA0E}">
        <p15:presenceInfo xmlns:p15="http://schemas.microsoft.com/office/powerpoint/2012/main" userId="S::peter.schradt@hogarthww.com::a0b2e11a-3102-4df8-ba62-bc290345b11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7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31"/>
    <p:restoredTop sz="94694"/>
  </p:normalViewPr>
  <p:slideViewPr>
    <p:cSldViewPr snapToGrid="0" snapToObjects="1">
      <p:cViewPr varScale="1">
        <p:scale>
          <a:sx n="96" d="100"/>
          <a:sy n="96" d="100"/>
        </p:scale>
        <p:origin x="220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hyperlink" Target="http://www.hogarthww.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www.hogarthww.com/"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www.hogarthww.com/"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www.hogarthww.com/"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www.hogarthww.com/"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hogarthww.com/"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2" name="Rectangle 1">
            <a:hlinkClick r:id="rId2"/>
            <a:extLst>
              <a:ext uri="{FF2B5EF4-FFF2-40B4-BE49-F238E27FC236}">
                <a16:creationId xmlns:a16="http://schemas.microsoft.com/office/drawing/2014/main" id="{F7E239BB-28E5-0344-A721-2CB150240083}"/>
              </a:ext>
            </a:extLst>
          </p:cNvPr>
          <p:cNvSpPr/>
          <p:nvPr userDrawn="1"/>
        </p:nvSpPr>
        <p:spPr>
          <a:xfrm>
            <a:off x="2895599" y="9959009"/>
            <a:ext cx="993913" cy="1855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5731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Blank Slide">
    <p:spTree>
      <p:nvGrpSpPr>
        <p:cNvPr id="1" name=""/>
        <p:cNvGrpSpPr/>
        <p:nvPr/>
      </p:nvGrpSpPr>
      <p:grpSpPr>
        <a:xfrm>
          <a:off x="0" y="0"/>
          <a:ext cx="0" cy="0"/>
          <a:chOff x="0" y="0"/>
          <a:chExt cx="0" cy="0"/>
        </a:xfrm>
      </p:grpSpPr>
      <p:sp>
        <p:nvSpPr>
          <p:cNvPr id="2" name="Rectangle 1">
            <a:hlinkClick r:id="rId2"/>
            <a:extLst>
              <a:ext uri="{FF2B5EF4-FFF2-40B4-BE49-F238E27FC236}">
                <a16:creationId xmlns:a16="http://schemas.microsoft.com/office/drawing/2014/main" id="{F7E239BB-28E5-0344-A721-2CB150240083}"/>
              </a:ext>
            </a:extLst>
          </p:cNvPr>
          <p:cNvSpPr/>
          <p:nvPr userDrawn="1"/>
        </p:nvSpPr>
        <p:spPr>
          <a:xfrm>
            <a:off x="2895599" y="9959009"/>
            <a:ext cx="993913" cy="1855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6527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Blank Slide">
    <p:spTree>
      <p:nvGrpSpPr>
        <p:cNvPr id="1" name=""/>
        <p:cNvGrpSpPr/>
        <p:nvPr/>
      </p:nvGrpSpPr>
      <p:grpSpPr>
        <a:xfrm>
          <a:off x="0" y="0"/>
          <a:ext cx="0" cy="0"/>
          <a:chOff x="0" y="0"/>
          <a:chExt cx="0" cy="0"/>
        </a:xfrm>
      </p:grpSpPr>
      <p:sp>
        <p:nvSpPr>
          <p:cNvPr id="2" name="Rectangle 1">
            <a:hlinkClick r:id="rId2"/>
            <a:extLst>
              <a:ext uri="{FF2B5EF4-FFF2-40B4-BE49-F238E27FC236}">
                <a16:creationId xmlns:a16="http://schemas.microsoft.com/office/drawing/2014/main" id="{F7E239BB-28E5-0344-A721-2CB150240083}"/>
              </a:ext>
            </a:extLst>
          </p:cNvPr>
          <p:cNvSpPr/>
          <p:nvPr userDrawn="1"/>
        </p:nvSpPr>
        <p:spPr>
          <a:xfrm>
            <a:off x="2895599" y="9959009"/>
            <a:ext cx="993913" cy="1855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0613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3_Blank Slide">
    <p:spTree>
      <p:nvGrpSpPr>
        <p:cNvPr id="1" name=""/>
        <p:cNvGrpSpPr/>
        <p:nvPr/>
      </p:nvGrpSpPr>
      <p:grpSpPr>
        <a:xfrm>
          <a:off x="0" y="0"/>
          <a:ext cx="0" cy="0"/>
          <a:chOff x="0" y="0"/>
          <a:chExt cx="0" cy="0"/>
        </a:xfrm>
      </p:grpSpPr>
      <p:sp>
        <p:nvSpPr>
          <p:cNvPr id="2" name="Rectangle 1">
            <a:hlinkClick r:id="rId2"/>
            <a:extLst>
              <a:ext uri="{FF2B5EF4-FFF2-40B4-BE49-F238E27FC236}">
                <a16:creationId xmlns:a16="http://schemas.microsoft.com/office/drawing/2014/main" id="{F7E239BB-28E5-0344-A721-2CB150240083}"/>
              </a:ext>
            </a:extLst>
          </p:cNvPr>
          <p:cNvSpPr/>
          <p:nvPr userDrawn="1"/>
        </p:nvSpPr>
        <p:spPr>
          <a:xfrm>
            <a:off x="2895599" y="9959009"/>
            <a:ext cx="993913" cy="1855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3730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4_Blank Slide">
    <p:spTree>
      <p:nvGrpSpPr>
        <p:cNvPr id="1" name=""/>
        <p:cNvGrpSpPr/>
        <p:nvPr/>
      </p:nvGrpSpPr>
      <p:grpSpPr>
        <a:xfrm>
          <a:off x="0" y="0"/>
          <a:ext cx="0" cy="0"/>
          <a:chOff x="0" y="0"/>
          <a:chExt cx="0" cy="0"/>
        </a:xfrm>
      </p:grpSpPr>
      <p:sp>
        <p:nvSpPr>
          <p:cNvPr id="2" name="Rectangle 1">
            <a:hlinkClick r:id="rId2"/>
            <a:extLst>
              <a:ext uri="{FF2B5EF4-FFF2-40B4-BE49-F238E27FC236}">
                <a16:creationId xmlns:a16="http://schemas.microsoft.com/office/drawing/2014/main" id="{F7E239BB-28E5-0344-A721-2CB150240083}"/>
              </a:ext>
            </a:extLst>
          </p:cNvPr>
          <p:cNvSpPr/>
          <p:nvPr userDrawn="1"/>
        </p:nvSpPr>
        <p:spPr>
          <a:xfrm>
            <a:off x="2895599" y="9959009"/>
            <a:ext cx="993913" cy="1855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5843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5_Blank Slide">
    <p:spTree>
      <p:nvGrpSpPr>
        <p:cNvPr id="1" name=""/>
        <p:cNvGrpSpPr/>
        <p:nvPr/>
      </p:nvGrpSpPr>
      <p:grpSpPr>
        <a:xfrm>
          <a:off x="0" y="0"/>
          <a:ext cx="0" cy="0"/>
          <a:chOff x="0" y="0"/>
          <a:chExt cx="0" cy="0"/>
        </a:xfrm>
      </p:grpSpPr>
      <p:sp>
        <p:nvSpPr>
          <p:cNvPr id="2" name="Rectangle 1">
            <a:hlinkClick r:id="rId2"/>
            <a:extLst>
              <a:ext uri="{FF2B5EF4-FFF2-40B4-BE49-F238E27FC236}">
                <a16:creationId xmlns:a16="http://schemas.microsoft.com/office/drawing/2014/main" id="{F7E239BB-28E5-0344-A721-2CB150240083}"/>
              </a:ext>
            </a:extLst>
          </p:cNvPr>
          <p:cNvSpPr/>
          <p:nvPr userDrawn="1"/>
        </p:nvSpPr>
        <p:spPr>
          <a:xfrm>
            <a:off x="2895599" y="9959009"/>
            <a:ext cx="993913" cy="1855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3706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emf"/><Relationship Id="rId4" Type="http://schemas.openxmlformats.org/officeDocument/2006/relationships/slideLayout" Target="../slideLayouts/slideLayout4.xml"/><Relationship Id="rId9" Type="http://schemas.openxmlformats.org/officeDocument/2006/relationships/hyperlink" Target="http://www.hogarthww.com/"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7410265-6583-DE4F-8DA6-5E2199AEF46B}"/>
              </a:ext>
            </a:extLst>
          </p:cNvPr>
          <p:cNvPicPr>
            <a:picLocks noChangeAspect="1"/>
          </p:cNvPicPr>
          <p:nvPr userDrawn="1"/>
        </p:nvPicPr>
        <p:blipFill>
          <a:blip r:embed="rId8"/>
          <a:srcRect/>
          <a:stretch/>
        </p:blipFill>
        <p:spPr>
          <a:xfrm>
            <a:off x="3084783" y="9631065"/>
            <a:ext cx="1390107" cy="181565"/>
          </a:xfrm>
          <a:prstGeom prst="rect">
            <a:avLst/>
          </a:prstGeom>
        </p:spPr>
      </p:pic>
      <p:cxnSp>
        <p:nvCxnSpPr>
          <p:cNvPr id="3" name="Straight Connector 2">
            <a:extLst>
              <a:ext uri="{FF2B5EF4-FFF2-40B4-BE49-F238E27FC236}">
                <a16:creationId xmlns:a16="http://schemas.microsoft.com/office/drawing/2014/main" id="{350CB539-F5F5-0645-8418-B4D432CE58E0}"/>
              </a:ext>
            </a:extLst>
          </p:cNvPr>
          <p:cNvCxnSpPr>
            <a:cxnSpLocks/>
          </p:cNvCxnSpPr>
          <p:nvPr userDrawn="1"/>
        </p:nvCxnSpPr>
        <p:spPr>
          <a:xfrm>
            <a:off x="7078142" y="10038084"/>
            <a:ext cx="481533" cy="0"/>
          </a:xfrm>
          <a:prstGeom prst="line">
            <a:avLst/>
          </a:prstGeom>
          <a:noFill/>
          <a:ln w="3175" cap="flat" cmpd="sng" algn="ctr">
            <a:solidFill>
              <a:schemeClr val="bg1"/>
            </a:solidFill>
            <a:prstDash val="solid"/>
            <a:miter lim="800000"/>
          </a:ln>
          <a:effectLst/>
        </p:spPr>
      </p:cxnSp>
      <p:sp>
        <p:nvSpPr>
          <p:cNvPr id="4" name="Content Placeholder 4">
            <a:extLst>
              <a:ext uri="{FF2B5EF4-FFF2-40B4-BE49-F238E27FC236}">
                <a16:creationId xmlns:a16="http://schemas.microsoft.com/office/drawing/2014/main" id="{FDE0F4A9-1564-5648-A049-62DF33DAFF53}"/>
              </a:ext>
            </a:extLst>
          </p:cNvPr>
          <p:cNvSpPr txBox="1">
            <a:spLocks/>
          </p:cNvSpPr>
          <p:nvPr userDrawn="1"/>
        </p:nvSpPr>
        <p:spPr>
          <a:xfrm>
            <a:off x="6472757" y="9829722"/>
            <a:ext cx="531597" cy="431257"/>
          </a:xfrm>
          <a:prstGeom prst="rect">
            <a:avLst/>
          </a:prstGeom>
        </p:spPr>
        <p:txBody>
          <a:bodyPr vert="horz" lIns="0" tIns="60960" rIns="0" bIns="60960" rtlCol="0" anchor="ctr">
            <a:noAutofit/>
          </a:bodyPr>
          <a:lstStyle>
            <a:lvl1pPr marL="0" marR="0" indent="0" algn="l" defTabSz="309563" rtl="0" eaLnBrk="1" latinLnBrk="0" hangingPunct="0">
              <a:lnSpc>
                <a:spcPct val="110000"/>
              </a:lnSpc>
              <a:spcBef>
                <a:spcPts val="0"/>
              </a:spcBef>
              <a:spcAft>
                <a:spcPts val="900"/>
              </a:spcAft>
              <a:buClrTx/>
              <a:buSzPct val="125000"/>
              <a:buFontTx/>
              <a:buNone/>
              <a:tabLst/>
              <a:defRPr lang="en-GB" sz="1125" b="0" i="0" u="none" strike="noStrike" kern="0" cap="none" spc="0" baseline="0" dirty="0">
                <a:ln>
                  <a:noFill/>
                </a:ln>
                <a:solidFill>
                  <a:schemeClr val="accent5"/>
                </a:solidFill>
                <a:uFillTx/>
                <a:latin typeface="Helvetica Neue Light" panose="02000403000000020004" pitchFamily="2" charset="0"/>
                <a:ea typeface="Helvetica Neue Light" panose="02000403000000020004" pitchFamily="2" charset="0"/>
                <a:cs typeface="Helvetica Neue" panose="02000503000000020004" pitchFamily="2" charset="0"/>
                <a:sym typeface="Gotham Rounded"/>
              </a:defRPr>
            </a:lvl1pPr>
            <a:lvl2pPr marL="401836" marR="0" indent="-163711" algn="l" defTabSz="309563" rtl="0" latinLnBrk="0">
              <a:lnSpc>
                <a:spcPct val="110000"/>
              </a:lnSpc>
              <a:spcBef>
                <a:spcPts val="2213"/>
              </a:spcBef>
              <a:spcAft>
                <a:spcPts val="900"/>
              </a:spcAft>
              <a:buClrTx/>
              <a:buSzPct val="125000"/>
              <a:buFontTx/>
              <a:buChar char="•"/>
              <a:tabLst/>
              <a:defRPr sz="1125" b="0" i="0" u="none" strike="noStrike" cap="none" spc="0" baseline="0">
                <a:ln>
                  <a:noFill/>
                </a:ln>
                <a:solidFill>
                  <a:schemeClr val="accent5"/>
                </a:solidFill>
                <a:uFillTx/>
                <a:latin typeface="Helvetica Neue Light" panose="02000403000000020004" pitchFamily="2" charset="0"/>
                <a:ea typeface="+mj-ea"/>
                <a:cs typeface="+mj-cs"/>
                <a:sym typeface="Gotham Rounded"/>
              </a:defRPr>
            </a:lvl2pPr>
            <a:lvl3pPr marL="639961" marR="0" indent="-163711" algn="l" defTabSz="309563" rtl="0" latinLnBrk="0">
              <a:lnSpc>
                <a:spcPct val="110000"/>
              </a:lnSpc>
              <a:spcBef>
                <a:spcPts val="2213"/>
              </a:spcBef>
              <a:spcAft>
                <a:spcPts val="900"/>
              </a:spcAft>
              <a:buClrTx/>
              <a:buSzPct val="125000"/>
              <a:buFontTx/>
              <a:buChar char="•"/>
              <a:tabLst/>
              <a:defRPr sz="1125" b="0" i="0" u="none" strike="noStrike" cap="none" spc="0" baseline="0">
                <a:ln>
                  <a:noFill/>
                </a:ln>
                <a:solidFill>
                  <a:schemeClr val="accent5"/>
                </a:solidFill>
                <a:uFillTx/>
                <a:latin typeface="Helvetica Neue Light" panose="02000403000000020004" pitchFamily="2" charset="0"/>
                <a:ea typeface="+mj-ea"/>
                <a:cs typeface="+mj-cs"/>
                <a:sym typeface="Gotham Rounded"/>
              </a:defRPr>
            </a:lvl3pPr>
            <a:lvl4pPr marL="878086" marR="0" indent="-163711" algn="l" defTabSz="309563" rtl="0" latinLnBrk="0">
              <a:lnSpc>
                <a:spcPct val="110000"/>
              </a:lnSpc>
              <a:spcBef>
                <a:spcPts val="2213"/>
              </a:spcBef>
              <a:spcAft>
                <a:spcPts val="900"/>
              </a:spcAft>
              <a:buClrTx/>
              <a:buSzPct val="125000"/>
              <a:buFontTx/>
              <a:buChar char="•"/>
              <a:tabLst/>
              <a:defRPr sz="1125" b="0" i="0" u="none" strike="noStrike" cap="none" spc="0" baseline="0">
                <a:ln>
                  <a:noFill/>
                </a:ln>
                <a:solidFill>
                  <a:schemeClr val="accent5"/>
                </a:solidFill>
                <a:uFillTx/>
                <a:latin typeface="Helvetica Neue Light" panose="02000403000000020004" pitchFamily="2" charset="0"/>
                <a:ea typeface="+mj-ea"/>
                <a:cs typeface="+mj-cs"/>
                <a:sym typeface="Gotham Rounded"/>
              </a:defRPr>
            </a:lvl4pPr>
            <a:lvl5pPr marL="1116211" marR="0" indent="-163711" algn="l" defTabSz="309563" rtl="0" latinLnBrk="0">
              <a:lnSpc>
                <a:spcPct val="110000"/>
              </a:lnSpc>
              <a:spcBef>
                <a:spcPts val="2213"/>
              </a:spcBef>
              <a:spcAft>
                <a:spcPts val="900"/>
              </a:spcAft>
              <a:buClrTx/>
              <a:buSzPct val="125000"/>
              <a:buFontTx/>
              <a:buChar char="•"/>
              <a:tabLst/>
              <a:defRPr sz="1125" b="0" i="0" u="none" strike="noStrike" cap="none" spc="0" baseline="0">
                <a:ln>
                  <a:noFill/>
                </a:ln>
                <a:solidFill>
                  <a:schemeClr val="accent5"/>
                </a:solidFill>
                <a:uFillTx/>
                <a:latin typeface="Helvetica Neue Light" panose="02000403000000020004" pitchFamily="2" charset="0"/>
                <a:ea typeface="+mj-ea"/>
                <a:cs typeface="+mj-cs"/>
                <a:sym typeface="Gotham Rounded"/>
              </a:defRPr>
            </a:lvl5pPr>
            <a:lvl6pPr marL="1354336" marR="0" indent="-163711" algn="l" defTabSz="309563" rtl="0" latinLnBrk="0">
              <a:lnSpc>
                <a:spcPct val="100000"/>
              </a:lnSpc>
              <a:spcBef>
                <a:spcPts val="2213"/>
              </a:spcBef>
              <a:spcAft>
                <a:spcPts val="0"/>
              </a:spcAft>
              <a:buClrTx/>
              <a:buSzPct val="125000"/>
              <a:buFontTx/>
              <a:buChar char="•"/>
              <a:tabLst/>
              <a:defRPr sz="1238" b="0" i="0" u="none" strike="noStrike" cap="none" spc="0" baseline="0">
                <a:ln>
                  <a:noFill/>
                </a:ln>
                <a:solidFill>
                  <a:srgbClr val="000000"/>
                </a:solidFill>
                <a:uFillTx/>
                <a:latin typeface="+mj-lt"/>
                <a:ea typeface="+mj-ea"/>
                <a:cs typeface="+mj-cs"/>
                <a:sym typeface="Gotham Rounded"/>
              </a:defRPr>
            </a:lvl6pPr>
            <a:lvl7pPr marL="1592461" marR="0" indent="-163711" algn="l" defTabSz="309563" rtl="0" latinLnBrk="0">
              <a:lnSpc>
                <a:spcPct val="100000"/>
              </a:lnSpc>
              <a:spcBef>
                <a:spcPts val="2213"/>
              </a:spcBef>
              <a:spcAft>
                <a:spcPts val="0"/>
              </a:spcAft>
              <a:buClrTx/>
              <a:buSzPct val="125000"/>
              <a:buFontTx/>
              <a:buChar char="•"/>
              <a:tabLst/>
              <a:defRPr sz="1238" b="0" i="0" u="none" strike="noStrike" cap="none" spc="0" baseline="0">
                <a:ln>
                  <a:noFill/>
                </a:ln>
                <a:solidFill>
                  <a:srgbClr val="000000"/>
                </a:solidFill>
                <a:uFillTx/>
                <a:latin typeface="+mj-lt"/>
                <a:ea typeface="+mj-ea"/>
                <a:cs typeface="+mj-cs"/>
                <a:sym typeface="Gotham Rounded"/>
              </a:defRPr>
            </a:lvl7pPr>
            <a:lvl8pPr marL="1830586" marR="0" indent="-163711" algn="l" defTabSz="309563" rtl="0" latinLnBrk="0">
              <a:lnSpc>
                <a:spcPct val="100000"/>
              </a:lnSpc>
              <a:spcBef>
                <a:spcPts val="2213"/>
              </a:spcBef>
              <a:spcAft>
                <a:spcPts val="0"/>
              </a:spcAft>
              <a:buClrTx/>
              <a:buSzPct val="125000"/>
              <a:buFontTx/>
              <a:buChar char="•"/>
              <a:tabLst/>
              <a:defRPr sz="1238" b="0" i="0" u="none" strike="noStrike" cap="none" spc="0" baseline="0">
                <a:ln>
                  <a:noFill/>
                </a:ln>
                <a:solidFill>
                  <a:srgbClr val="000000"/>
                </a:solidFill>
                <a:uFillTx/>
                <a:latin typeface="+mj-lt"/>
                <a:ea typeface="+mj-ea"/>
                <a:cs typeface="+mj-cs"/>
                <a:sym typeface="Gotham Rounded"/>
              </a:defRPr>
            </a:lvl8pPr>
            <a:lvl9pPr marL="2068711" marR="0" indent="-163711" algn="l" defTabSz="309563" rtl="0" latinLnBrk="0">
              <a:lnSpc>
                <a:spcPct val="100000"/>
              </a:lnSpc>
              <a:spcBef>
                <a:spcPts val="2213"/>
              </a:spcBef>
              <a:spcAft>
                <a:spcPts val="0"/>
              </a:spcAft>
              <a:buClrTx/>
              <a:buSzPct val="125000"/>
              <a:buFontTx/>
              <a:buChar char="•"/>
              <a:tabLst/>
              <a:defRPr sz="1238" b="0" i="0" u="none" strike="noStrike" cap="none" spc="0" baseline="0">
                <a:ln>
                  <a:noFill/>
                </a:ln>
                <a:solidFill>
                  <a:srgbClr val="000000"/>
                </a:solidFill>
                <a:uFillTx/>
                <a:latin typeface="+mj-lt"/>
                <a:ea typeface="+mj-ea"/>
                <a:cs typeface="+mj-cs"/>
                <a:sym typeface="Gotham Rounded"/>
              </a:defRPr>
            </a:lvl9pPr>
          </a:lstStyle>
          <a:p>
            <a:pPr algn="r" defTabSz="412740">
              <a:lnSpc>
                <a:spcPct val="100000"/>
              </a:lnSpc>
              <a:spcAft>
                <a:spcPts val="600"/>
              </a:spcAft>
              <a:buSzPct val="100000"/>
              <a:defRPr/>
            </a:pPr>
            <a:fld id="{29A37066-0F15-1247-AC2C-C1AF14DD588E}" type="slidenum">
              <a:rPr lang="en-US" sz="900" smtClean="0">
                <a:solidFill>
                  <a:schemeClr val="bg1"/>
                </a:solidFill>
                <a:latin typeface="Silka Light" pitchFamily="2" charset="77"/>
                <a:cs typeface="Arial" panose="020B0604020202020204" pitchFamily="34" charset="0"/>
              </a:rPr>
              <a:pPr algn="r" defTabSz="412740">
                <a:lnSpc>
                  <a:spcPct val="100000"/>
                </a:lnSpc>
                <a:spcAft>
                  <a:spcPts val="600"/>
                </a:spcAft>
                <a:buSzPct val="100000"/>
                <a:defRPr/>
              </a:pPr>
              <a:t>‹Nº›</a:t>
            </a:fld>
            <a:endParaRPr lang="en-US" sz="900">
              <a:solidFill>
                <a:schemeClr val="bg1"/>
              </a:solidFill>
              <a:latin typeface="Silka Light" pitchFamily="2" charset="77"/>
              <a:cs typeface="Arial" panose="020B0604020202020204" pitchFamily="34" charset="0"/>
            </a:endParaRPr>
          </a:p>
        </p:txBody>
      </p:sp>
      <p:sp>
        <p:nvSpPr>
          <p:cNvPr id="5" name="Content Placeholder 4">
            <a:extLst>
              <a:ext uri="{FF2B5EF4-FFF2-40B4-BE49-F238E27FC236}">
                <a16:creationId xmlns:a16="http://schemas.microsoft.com/office/drawing/2014/main" id="{18287D68-F9C1-3247-9E7C-9B589D41D2A3}"/>
              </a:ext>
            </a:extLst>
          </p:cNvPr>
          <p:cNvSpPr txBox="1">
            <a:spLocks/>
          </p:cNvSpPr>
          <p:nvPr userDrawn="1"/>
        </p:nvSpPr>
        <p:spPr>
          <a:xfrm>
            <a:off x="1875919" y="9829722"/>
            <a:ext cx="3807834" cy="431257"/>
          </a:xfrm>
          <a:prstGeom prst="rect">
            <a:avLst/>
          </a:prstGeom>
        </p:spPr>
        <p:txBody>
          <a:bodyPr vert="horz" lIns="0" tIns="60960" rIns="0" bIns="60960" rtlCol="0" anchor="ctr">
            <a:noAutofit/>
          </a:bodyPr>
          <a:lstStyle>
            <a:lvl1pPr marL="0" marR="0" indent="0" algn="l" defTabSz="309563" rtl="0" eaLnBrk="1" latinLnBrk="0" hangingPunct="0">
              <a:lnSpc>
                <a:spcPct val="110000"/>
              </a:lnSpc>
              <a:spcBef>
                <a:spcPts val="0"/>
              </a:spcBef>
              <a:spcAft>
                <a:spcPts val="900"/>
              </a:spcAft>
              <a:buClrTx/>
              <a:buSzPct val="125000"/>
              <a:buFontTx/>
              <a:buNone/>
              <a:tabLst/>
              <a:defRPr lang="en-GB" sz="1125" b="0" i="0" u="none" strike="noStrike" kern="0" cap="none" spc="0" baseline="0" dirty="0">
                <a:ln>
                  <a:noFill/>
                </a:ln>
                <a:solidFill>
                  <a:schemeClr val="accent5"/>
                </a:solidFill>
                <a:uFillTx/>
                <a:latin typeface="Helvetica Neue Light" panose="02000403000000020004" pitchFamily="2" charset="0"/>
                <a:ea typeface="Helvetica Neue Light" panose="02000403000000020004" pitchFamily="2" charset="0"/>
                <a:cs typeface="Helvetica Neue" panose="02000503000000020004" pitchFamily="2" charset="0"/>
                <a:sym typeface="Gotham Rounded"/>
              </a:defRPr>
            </a:lvl1pPr>
            <a:lvl2pPr marL="401836" marR="0" indent="-163711" algn="l" defTabSz="309563" rtl="0" latinLnBrk="0">
              <a:lnSpc>
                <a:spcPct val="110000"/>
              </a:lnSpc>
              <a:spcBef>
                <a:spcPts val="2213"/>
              </a:spcBef>
              <a:spcAft>
                <a:spcPts val="900"/>
              </a:spcAft>
              <a:buClrTx/>
              <a:buSzPct val="125000"/>
              <a:buFontTx/>
              <a:buChar char="•"/>
              <a:tabLst/>
              <a:defRPr sz="1125" b="0" i="0" u="none" strike="noStrike" cap="none" spc="0" baseline="0">
                <a:ln>
                  <a:noFill/>
                </a:ln>
                <a:solidFill>
                  <a:schemeClr val="accent5"/>
                </a:solidFill>
                <a:uFillTx/>
                <a:latin typeface="Helvetica Neue Light" panose="02000403000000020004" pitchFamily="2" charset="0"/>
                <a:ea typeface="+mj-ea"/>
                <a:cs typeface="+mj-cs"/>
                <a:sym typeface="Gotham Rounded"/>
              </a:defRPr>
            </a:lvl2pPr>
            <a:lvl3pPr marL="639961" marR="0" indent="-163711" algn="l" defTabSz="309563" rtl="0" latinLnBrk="0">
              <a:lnSpc>
                <a:spcPct val="110000"/>
              </a:lnSpc>
              <a:spcBef>
                <a:spcPts val="2213"/>
              </a:spcBef>
              <a:spcAft>
                <a:spcPts val="900"/>
              </a:spcAft>
              <a:buClrTx/>
              <a:buSzPct val="125000"/>
              <a:buFontTx/>
              <a:buChar char="•"/>
              <a:tabLst/>
              <a:defRPr sz="1125" b="0" i="0" u="none" strike="noStrike" cap="none" spc="0" baseline="0">
                <a:ln>
                  <a:noFill/>
                </a:ln>
                <a:solidFill>
                  <a:schemeClr val="accent5"/>
                </a:solidFill>
                <a:uFillTx/>
                <a:latin typeface="Helvetica Neue Light" panose="02000403000000020004" pitchFamily="2" charset="0"/>
                <a:ea typeface="+mj-ea"/>
                <a:cs typeface="+mj-cs"/>
                <a:sym typeface="Gotham Rounded"/>
              </a:defRPr>
            </a:lvl3pPr>
            <a:lvl4pPr marL="878086" marR="0" indent="-163711" algn="l" defTabSz="309563" rtl="0" latinLnBrk="0">
              <a:lnSpc>
                <a:spcPct val="110000"/>
              </a:lnSpc>
              <a:spcBef>
                <a:spcPts val="2213"/>
              </a:spcBef>
              <a:spcAft>
                <a:spcPts val="900"/>
              </a:spcAft>
              <a:buClrTx/>
              <a:buSzPct val="125000"/>
              <a:buFontTx/>
              <a:buChar char="•"/>
              <a:tabLst/>
              <a:defRPr sz="1125" b="0" i="0" u="none" strike="noStrike" cap="none" spc="0" baseline="0">
                <a:ln>
                  <a:noFill/>
                </a:ln>
                <a:solidFill>
                  <a:schemeClr val="accent5"/>
                </a:solidFill>
                <a:uFillTx/>
                <a:latin typeface="Helvetica Neue Light" panose="02000403000000020004" pitchFamily="2" charset="0"/>
                <a:ea typeface="+mj-ea"/>
                <a:cs typeface="+mj-cs"/>
                <a:sym typeface="Gotham Rounded"/>
              </a:defRPr>
            </a:lvl4pPr>
            <a:lvl5pPr marL="1116211" marR="0" indent="-163711" algn="l" defTabSz="309563" rtl="0" latinLnBrk="0">
              <a:lnSpc>
                <a:spcPct val="110000"/>
              </a:lnSpc>
              <a:spcBef>
                <a:spcPts val="2213"/>
              </a:spcBef>
              <a:spcAft>
                <a:spcPts val="900"/>
              </a:spcAft>
              <a:buClrTx/>
              <a:buSzPct val="125000"/>
              <a:buFontTx/>
              <a:buChar char="•"/>
              <a:tabLst/>
              <a:defRPr sz="1125" b="0" i="0" u="none" strike="noStrike" cap="none" spc="0" baseline="0">
                <a:ln>
                  <a:noFill/>
                </a:ln>
                <a:solidFill>
                  <a:schemeClr val="accent5"/>
                </a:solidFill>
                <a:uFillTx/>
                <a:latin typeface="Helvetica Neue Light" panose="02000403000000020004" pitchFamily="2" charset="0"/>
                <a:ea typeface="+mj-ea"/>
                <a:cs typeface="+mj-cs"/>
                <a:sym typeface="Gotham Rounded"/>
              </a:defRPr>
            </a:lvl5pPr>
            <a:lvl6pPr marL="1354336" marR="0" indent="-163711" algn="l" defTabSz="309563" rtl="0" latinLnBrk="0">
              <a:lnSpc>
                <a:spcPct val="100000"/>
              </a:lnSpc>
              <a:spcBef>
                <a:spcPts val="2213"/>
              </a:spcBef>
              <a:spcAft>
                <a:spcPts val="0"/>
              </a:spcAft>
              <a:buClrTx/>
              <a:buSzPct val="125000"/>
              <a:buFontTx/>
              <a:buChar char="•"/>
              <a:tabLst/>
              <a:defRPr sz="1238" b="0" i="0" u="none" strike="noStrike" cap="none" spc="0" baseline="0">
                <a:ln>
                  <a:noFill/>
                </a:ln>
                <a:solidFill>
                  <a:srgbClr val="000000"/>
                </a:solidFill>
                <a:uFillTx/>
                <a:latin typeface="+mj-lt"/>
                <a:ea typeface="+mj-ea"/>
                <a:cs typeface="+mj-cs"/>
                <a:sym typeface="Gotham Rounded"/>
              </a:defRPr>
            </a:lvl6pPr>
            <a:lvl7pPr marL="1592461" marR="0" indent="-163711" algn="l" defTabSz="309563" rtl="0" latinLnBrk="0">
              <a:lnSpc>
                <a:spcPct val="100000"/>
              </a:lnSpc>
              <a:spcBef>
                <a:spcPts val="2213"/>
              </a:spcBef>
              <a:spcAft>
                <a:spcPts val="0"/>
              </a:spcAft>
              <a:buClrTx/>
              <a:buSzPct val="125000"/>
              <a:buFontTx/>
              <a:buChar char="•"/>
              <a:tabLst/>
              <a:defRPr sz="1238" b="0" i="0" u="none" strike="noStrike" cap="none" spc="0" baseline="0">
                <a:ln>
                  <a:noFill/>
                </a:ln>
                <a:solidFill>
                  <a:srgbClr val="000000"/>
                </a:solidFill>
                <a:uFillTx/>
                <a:latin typeface="+mj-lt"/>
                <a:ea typeface="+mj-ea"/>
                <a:cs typeface="+mj-cs"/>
                <a:sym typeface="Gotham Rounded"/>
              </a:defRPr>
            </a:lvl7pPr>
            <a:lvl8pPr marL="1830586" marR="0" indent="-163711" algn="l" defTabSz="309563" rtl="0" latinLnBrk="0">
              <a:lnSpc>
                <a:spcPct val="100000"/>
              </a:lnSpc>
              <a:spcBef>
                <a:spcPts val="2213"/>
              </a:spcBef>
              <a:spcAft>
                <a:spcPts val="0"/>
              </a:spcAft>
              <a:buClrTx/>
              <a:buSzPct val="125000"/>
              <a:buFontTx/>
              <a:buChar char="•"/>
              <a:tabLst/>
              <a:defRPr sz="1238" b="0" i="0" u="none" strike="noStrike" cap="none" spc="0" baseline="0">
                <a:ln>
                  <a:noFill/>
                </a:ln>
                <a:solidFill>
                  <a:srgbClr val="000000"/>
                </a:solidFill>
                <a:uFillTx/>
                <a:latin typeface="+mj-lt"/>
                <a:ea typeface="+mj-ea"/>
                <a:cs typeface="+mj-cs"/>
                <a:sym typeface="Gotham Rounded"/>
              </a:defRPr>
            </a:lvl8pPr>
            <a:lvl9pPr marL="2068711" marR="0" indent="-163711" algn="l" defTabSz="309563" rtl="0" latinLnBrk="0">
              <a:lnSpc>
                <a:spcPct val="100000"/>
              </a:lnSpc>
              <a:spcBef>
                <a:spcPts val="2213"/>
              </a:spcBef>
              <a:spcAft>
                <a:spcPts val="0"/>
              </a:spcAft>
              <a:buClrTx/>
              <a:buSzPct val="125000"/>
              <a:buFontTx/>
              <a:buChar char="•"/>
              <a:tabLst/>
              <a:defRPr sz="1238" b="0" i="0" u="none" strike="noStrike" cap="none" spc="0" baseline="0">
                <a:ln>
                  <a:noFill/>
                </a:ln>
                <a:solidFill>
                  <a:srgbClr val="000000"/>
                </a:solidFill>
                <a:uFillTx/>
                <a:latin typeface="+mj-lt"/>
                <a:ea typeface="+mj-ea"/>
                <a:cs typeface="+mj-cs"/>
                <a:sym typeface="Gotham Rounded"/>
              </a:defRPr>
            </a:lvl9pPr>
          </a:lstStyle>
          <a:p>
            <a:pPr algn="ctr" defTabSz="412740">
              <a:lnSpc>
                <a:spcPct val="100000"/>
              </a:lnSpc>
              <a:spcAft>
                <a:spcPts val="600"/>
              </a:spcAft>
              <a:buSzPct val="100000"/>
              <a:defRPr/>
            </a:pPr>
            <a:r>
              <a:rPr lang="en-US" sz="800">
                <a:solidFill>
                  <a:schemeClr val="bg1"/>
                </a:solidFill>
                <a:latin typeface="Silka Light" pitchFamily="2" charset="77"/>
                <a:cs typeface="Arial" panose="020B0604020202020204" pitchFamily="34" charset="0"/>
              </a:rPr>
              <a:t>Hogarthww.com</a:t>
            </a:r>
          </a:p>
        </p:txBody>
      </p:sp>
      <p:sp>
        <p:nvSpPr>
          <p:cNvPr id="7" name="Rectangle 6">
            <a:hlinkClick r:id="rId9"/>
            <a:extLst>
              <a:ext uri="{FF2B5EF4-FFF2-40B4-BE49-F238E27FC236}">
                <a16:creationId xmlns:a16="http://schemas.microsoft.com/office/drawing/2014/main" id="{1BE3EE77-BE4F-A74E-B13E-391013416414}"/>
              </a:ext>
            </a:extLst>
          </p:cNvPr>
          <p:cNvSpPr/>
          <p:nvPr userDrawn="1"/>
        </p:nvSpPr>
        <p:spPr>
          <a:xfrm>
            <a:off x="2822713" y="9959009"/>
            <a:ext cx="1066800" cy="1855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267FA473-A631-CF44-A00D-82F85E1C2621}"/>
              </a:ext>
            </a:extLst>
          </p:cNvPr>
          <p:cNvPicPr>
            <a:picLocks noChangeAspect="1"/>
          </p:cNvPicPr>
          <p:nvPr userDrawn="1"/>
        </p:nvPicPr>
        <p:blipFill>
          <a:blip r:embed="rId10"/>
          <a:srcRect/>
          <a:stretch/>
        </p:blipFill>
        <p:spPr>
          <a:xfrm>
            <a:off x="3423304" y="10254211"/>
            <a:ext cx="713066" cy="143153"/>
          </a:xfrm>
          <a:prstGeom prst="rect">
            <a:avLst/>
          </a:prstGeom>
        </p:spPr>
      </p:pic>
      <p:sp>
        <p:nvSpPr>
          <p:cNvPr id="10" name="TextBox 9">
            <a:extLst>
              <a:ext uri="{FF2B5EF4-FFF2-40B4-BE49-F238E27FC236}">
                <a16:creationId xmlns:a16="http://schemas.microsoft.com/office/drawing/2014/main" id="{A245DB8C-F730-66AF-324E-5C0539817217}"/>
              </a:ext>
            </a:extLst>
          </p:cNvPr>
          <p:cNvSpPr txBox="1"/>
          <p:nvPr userDrawn="1">
            <p:extLst>
              <p:ext uri="{1162E1C5-73C7-4A58-AE30-91384D911F3F}">
                <p184:classification xmlns:p184="http://schemas.microsoft.com/office/powerpoint/2018/4/main" val="hdr"/>
              </p:ext>
            </p:extLst>
          </p:nvPr>
        </p:nvSpPr>
        <p:spPr>
          <a:xfrm>
            <a:off x="3467100" y="63500"/>
            <a:ext cx="654050" cy="152400"/>
          </a:xfrm>
          <a:prstGeom prst="rect">
            <a:avLst/>
          </a:prstGeom>
        </p:spPr>
        <p:txBody>
          <a:bodyPr horzOverflow="overflow" lIns="0" tIns="0" rIns="0" bIns="0">
            <a:spAutoFit/>
          </a:bodyPr>
          <a:lstStyle/>
          <a:p>
            <a:pPr algn="l"/>
            <a:r>
              <a:rPr lang="en-US" sz="1000">
                <a:solidFill>
                  <a:srgbClr val="000000">
                    <a:alpha val="50000"/>
                  </a:srgbClr>
                </a:solidFill>
                <a:latin typeface="Calibri" panose="020F0502020204030204" pitchFamily="34" charset="0"/>
                <a:cs typeface="Calibri" panose="020F0502020204030204" pitchFamily="34" charset="0"/>
              </a:rPr>
              <a:t>Confidential</a:t>
            </a:r>
          </a:p>
        </p:txBody>
      </p:sp>
      <p:sp>
        <p:nvSpPr>
          <p:cNvPr id="11" name="TextBox 10">
            <a:extLst>
              <a:ext uri="{FF2B5EF4-FFF2-40B4-BE49-F238E27FC236}">
                <a16:creationId xmlns:a16="http://schemas.microsoft.com/office/drawing/2014/main" id="{C4AF8823-68E1-DB86-A503-40266022FB2C}"/>
              </a:ext>
            </a:extLst>
          </p:cNvPr>
          <p:cNvSpPr txBox="1"/>
          <p:nvPr userDrawn="1">
            <p:extLst>
              <p:ext uri="{1162E1C5-73C7-4A58-AE30-91384D911F3F}">
                <p184:classification xmlns:p184="http://schemas.microsoft.com/office/powerpoint/2018/4/main" val="ftr"/>
              </p:ext>
            </p:extLst>
          </p:nvPr>
        </p:nvSpPr>
        <p:spPr>
          <a:xfrm>
            <a:off x="3467100" y="10475913"/>
            <a:ext cx="654050" cy="152400"/>
          </a:xfrm>
          <a:prstGeom prst="rect">
            <a:avLst/>
          </a:prstGeom>
        </p:spPr>
        <p:txBody>
          <a:bodyPr horzOverflow="overflow" lIns="0" tIns="0" rIns="0" bIns="0">
            <a:spAutoFit/>
          </a:bodyPr>
          <a:lstStyle/>
          <a:p>
            <a:pPr algn="l"/>
            <a:r>
              <a:rPr lang="en-US" sz="1000">
                <a:solidFill>
                  <a:srgbClr val="000000">
                    <a:alpha val="50000"/>
                  </a:srgbClr>
                </a:solidFill>
                <a:latin typeface="Calibri" panose="020F0502020204030204" pitchFamily="34" charset="0"/>
                <a:cs typeface="Calibri" panose="020F0502020204030204" pitchFamily="34" charset="0"/>
              </a:rPr>
              <a:t>Confidential</a:t>
            </a:r>
          </a:p>
        </p:txBody>
      </p:sp>
    </p:spTree>
    <p:extLst>
      <p:ext uri="{BB962C8B-B14F-4D97-AF65-F5344CB8AC3E}">
        <p14:creationId xmlns:p14="http://schemas.microsoft.com/office/powerpoint/2010/main" val="4288324647"/>
      </p:ext>
    </p:extLst>
  </p:cSld>
  <p:clrMap bg1="lt1" tx1="dk1" bg2="lt2" tx2="dk2" accent1="accent1" accent2="accent2" accent3="accent3" accent4="accent4" accent5="accent5" accent6="accent6" hlink="hlink" folHlink="folHlink"/>
  <p:sldLayoutIdLst>
    <p:sldLayoutId id="2147483743" r:id="rId1"/>
    <p:sldLayoutId id="2147483756" r:id="rId2"/>
    <p:sldLayoutId id="2147483769" r:id="rId3"/>
    <p:sldLayoutId id="2147483782" r:id="rId4"/>
    <p:sldLayoutId id="2147483795" r:id="rId5"/>
    <p:sldLayoutId id="2147483886" r:id="rId6"/>
  </p:sldLayoutIdLst>
  <p:txStyles>
    <p:titleStyle>
      <a:lvl1pPr algn="l" defTabSz="567019" rtl="0" eaLnBrk="1" latinLnBrk="0" hangingPunct="1">
        <a:lnSpc>
          <a:spcPct val="90000"/>
        </a:lnSpc>
        <a:spcBef>
          <a:spcPct val="0"/>
        </a:spcBef>
        <a:buNone/>
        <a:defRPr sz="1736" b="0" i="0" kern="1200">
          <a:solidFill>
            <a:schemeClr val="bg1"/>
          </a:solidFill>
          <a:latin typeface="Silka Medium" pitchFamily="2" charset="77"/>
          <a:ea typeface="+mj-ea"/>
          <a:cs typeface="+mj-cs"/>
        </a:defRPr>
      </a:lvl1pPr>
    </p:titleStyle>
    <p:bodyStyle>
      <a:lvl1pPr marL="0" indent="0" algn="l" defTabSz="567019" rtl="0" eaLnBrk="1" latinLnBrk="0" hangingPunct="1">
        <a:lnSpc>
          <a:spcPct val="90000"/>
        </a:lnSpc>
        <a:spcBef>
          <a:spcPts val="620"/>
        </a:spcBef>
        <a:buFont typeface="Arial" panose="020B0604020202020204" pitchFamily="34" charset="0"/>
        <a:buNone/>
        <a:defRPr sz="900" kern="1200">
          <a:solidFill>
            <a:schemeClr val="tx1"/>
          </a:solidFill>
          <a:latin typeface="Silka" pitchFamily="2" charset="77"/>
          <a:ea typeface="+mn-ea"/>
          <a:cs typeface="+mn-cs"/>
        </a:defRPr>
      </a:lvl1pPr>
      <a:lvl2pPr marL="425265" indent="-141755" algn="l" defTabSz="567019" rtl="0" eaLnBrk="1" latinLnBrk="0" hangingPunct="1">
        <a:lnSpc>
          <a:spcPct val="90000"/>
        </a:lnSpc>
        <a:spcBef>
          <a:spcPts val="310"/>
        </a:spcBef>
        <a:buFont typeface="Arial" panose="020B0604020202020204" pitchFamily="34" charset="0"/>
        <a:buChar char="•"/>
        <a:defRPr sz="1488" kern="1200">
          <a:solidFill>
            <a:schemeClr val="tx1"/>
          </a:solidFill>
          <a:latin typeface="+mn-lt"/>
          <a:ea typeface="+mn-ea"/>
          <a:cs typeface="+mn-cs"/>
        </a:defRPr>
      </a:lvl2pPr>
      <a:lvl3pPr marL="708774" indent="-141755" algn="l" defTabSz="567019" rtl="0" eaLnBrk="1" latinLnBrk="0" hangingPunct="1">
        <a:lnSpc>
          <a:spcPct val="90000"/>
        </a:lnSpc>
        <a:spcBef>
          <a:spcPts val="310"/>
        </a:spcBef>
        <a:buFont typeface="Arial" panose="020B0604020202020204" pitchFamily="34" charset="0"/>
        <a:buChar char="•"/>
        <a:defRPr sz="1240" kern="1200">
          <a:solidFill>
            <a:schemeClr val="tx1"/>
          </a:solidFill>
          <a:latin typeface="+mn-lt"/>
          <a:ea typeface="+mn-ea"/>
          <a:cs typeface="+mn-cs"/>
        </a:defRPr>
      </a:lvl3pPr>
      <a:lvl4pPr marL="992284" indent="-141755" algn="l" defTabSz="567019" rtl="0" eaLnBrk="1" latinLnBrk="0" hangingPunct="1">
        <a:lnSpc>
          <a:spcPct val="90000"/>
        </a:lnSpc>
        <a:spcBef>
          <a:spcPts val="310"/>
        </a:spcBef>
        <a:buFont typeface="Arial" panose="020B0604020202020204" pitchFamily="34" charset="0"/>
        <a:buChar char="•"/>
        <a:defRPr sz="1116" kern="1200">
          <a:solidFill>
            <a:schemeClr val="tx1"/>
          </a:solidFill>
          <a:latin typeface="+mn-lt"/>
          <a:ea typeface="+mn-ea"/>
          <a:cs typeface="+mn-cs"/>
        </a:defRPr>
      </a:lvl4pPr>
      <a:lvl5pPr marL="1275794" indent="-141755" algn="l" defTabSz="567019" rtl="0" eaLnBrk="1" latinLnBrk="0" hangingPunct="1">
        <a:lnSpc>
          <a:spcPct val="90000"/>
        </a:lnSpc>
        <a:spcBef>
          <a:spcPts val="310"/>
        </a:spcBef>
        <a:buFont typeface="Arial" panose="020B0604020202020204" pitchFamily="34" charset="0"/>
        <a:buChar char="•"/>
        <a:defRPr sz="1116" kern="1200">
          <a:solidFill>
            <a:schemeClr val="tx1"/>
          </a:solidFill>
          <a:latin typeface="+mn-lt"/>
          <a:ea typeface="+mn-ea"/>
          <a:cs typeface="+mn-cs"/>
        </a:defRPr>
      </a:lvl5pPr>
      <a:lvl6pPr marL="1559303" indent="-141755" algn="l" defTabSz="567019" rtl="0" eaLnBrk="1" latinLnBrk="0" hangingPunct="1">
        <a:lnSpc>
          <a:spcPct val="90000"/>
        </a:lnSpc>
        <a:spcBef>
          <a:spcPts val="310"/>
        </a:spcBef>
        <a:buFont typeface="Arial" panose="020B0604020202020204" pitchFamily="34" charset="0"/>
        <a:buChar char="•"/>
        <a:defRPr sz="1116" kern="1200">
          <a:solidFill>
            <a:schemeClr val="tx1"/>
          </a:solidFill>
          <a:latin typeface="+mn-lt"/>
          <a:ea typeface="+mn-ea"/>
          <a:cs typeface="+mn-cs"/>
        </a:defRPr>
      </a:lvl6pPr>
      <a:lvl7pPr marL="1842813" indent="-141755" algn="l" defTabSz="567019" rtl="0" eaLnBrk="1" latinLnBrk="0" hangingPunct="1">
        <a:lnSpc>
          <a:spcPct val="90000"/>
        </a:lnSpc>
        <a:spcBef>
          <a:spcPts val="310"/>
        </a:spcBef>
        <a:buFont typeface="Arial" panose="020B0604020202020204" pitchFamily="34" charset="0"/>
        <a:buChar char="•"/>
        <a:defRPr sz="1116" kern="1200">
          <a:solidFill>
            <a:schemeClr val="tx1"/>
          </a:solidFill>
          <a:latin typeface="+mn-lt"/>
          <a:ea typeface="+mn-ea"/>
          <a:cs typeface="+mn-cs"/>
        </a:defRPr>
      </a:lvl7pPr>
      <a:lvl8pPr marL="2126323" indent="-141755" algn="l" defTabSz="567019" rtl="0" eaLnBrk="1" latinLnBrk="0" hangingPunct="1">
        <a:lnSpc>
          <a:spcPct val="90000"/>
        </a:lnSpc>
        <a:spcBef>
          <a:spcPts val="310"/>
        </a:spcBef>
        <a:buFont typeface="Arial" panose="020B0604020202020204" pitchFamily="34" charset="0"/>
        <a:buChar char="•"/>
        <a:defRPr sz="1116" kern="1200">
          <a:solidFill>
            <a:schemeClr val="tx1"/>
          </a:solidFill>
          <a:latin typeface="+mn-lt"/>
          <a:ea typeface="+mn-ea"/>
          <a:cs typeface="+mn-cs"/>
        </a:defRPr>
      </a:lvl8pPr>
      <a:lvl9pPr marL="2409833" indent="-141755" algn="l" defTabSz="567019" rtl="0" eaLnBrk="1" latinLnBrk="0" hangingPunct="1">
        <a:lnSpc>
          <a:spcPct val="90000"/>
        </a:lnSpc>
        <a:spcBef>
          <a:spcPts val="310"/>
        </a:spcBef>
        <a:buFont typeface="Arial" panose="020B0604020202020204" pitchFamily="34" charset="0"/>
        <a:buChar char="•"/>
        <a:defRPr sz="1116" kern="1200">
          <a:solidFill>
            <a:schemeClr val="tx1"/>
          </a:solidFill>
          <a:latin typeface="+mn-lt"/>
          <a:ea typeface="+mn-ea"/>
          <a:cs typeface="+mn-cs"/>
        </a:defRPr>
      </a:lvl9pPr>
    </p:bodyStyle>
    <p:otherStyle>
      <a:defPPr>
        <a:defRPr lang="en-US"/>
      </a:defPPr>
      <a:lvl1pPr marL="0" algn="l" defTabSz="567019" rtl="0" eaLnBrk="1" latinLnBrk="0" hangingPunct="1">
        <a:defRPr sz="1116" kern="1200">
          <a:solidFill>
            <a:schemeClr val="tx1"/>
          </a:solidFill>
          <a:latin typeface="+mn-lt"/>
          <a:ea typeface="+mn-ea"/>
          <a:cs typeface="+mn-cs"/>
        </a:defRPr>
      </a:lvl1pPr>
      <a:lvl2pPr marL="283510" algn="l" defTabSz="567019" rtl="0" eaLnBrk="1" latinLnBrk="0" hangingPunct="1">
        <a:defRPr sz="1116" kern="1200">
          <a:solidFill>
            <a:schemeClr val="tx1"/>
          </a:solidFill>
          <a:latin typeface="+mn-lt"/>
          <a:ea typeface="+mn-ea"/>
          <a:cs typeface="+mn-cs"/>
        </a:defRPr>
      </a:lvl2pPr>
      <a:lvl3pPr marL="567019" algn="l" defTabSz="567019" rtl="0" eaLnBrk="1" latinLnBrk="0" hangingPunct="1">
        <a:defRPr sz="1116" kern="1200">
          <a:solidFill>
            <a:schemeClr val="tx1"/>
          </a:solidFill>
          <a:latin typeface="+mn-lt"/>
          <a:ea typeface="+mn-ea"/>
          <a:cs typeface="+mn-cs"/>
        </a:defRPr>
      </a:lvl3pPr>
      <a:lvl4pPr marL="850529" algn="l" defTabSz="567019" rtl="0" eaLnBrk="1" latinLnBrk="0" hangingPunct="1">
        <a:defRPr sz="1116" kern="1200">
          <a:solidFill>
            <a:schemeClr val="tx1"/>
          </a:solidFill>
          <a:latin typeface="+mn-lt"/>
          <a:ea typeface="+mn-ea"/>
          <a:cs typeface="+mn-cs"/>
        </a:defRPr>
      </a:lvl4pPr>
      <a:lvl5pPr marL="1134039" algn="l" defTabSz="567019" rtl="0" eaLnBrk="1" latinLnBrk="0" hangingPunct="1">
        <a:defRPr sz="1116" kern="1200">
          <a:solidFill>
            <a:schemeClr val="tx1"/>
          </a:solidFill>
          <a:latin typeface="+mn-lt"/>
          <a:ea typeface="+mn-ea"/>
          <a:cs typeface="+mn-cs"/>
        </a:defRPr>
      </a:lvl5pPr>
      <a:lvl6pPr marL="1417549" algn="l" defTabSz="567019" rtl="0" eaLnBrk="1" latinLnBrk="0" hangingPunct="1">
        <a:defRPr sz="1116" kern="1200">
          <a:solidFill>
            <a:schemeClr val="tx1"/>
          </a:solidFill>
          <a:latin typeface="+mn-lt"/>
          <a:ea typeface="+mn-ea"/>
          <a:cs typeface="+mn-cs"/>
        </a:defRPr>
      </a:lvl6pPr>
      <a:lvl7pPr marL="1701058" algn="l" defTabSz="567019" rtl="0" eaLnBrk="1" latinLnBrk="0" hangingPunct="1">
        <a:defRPr sz="1116" kern="1200">
          <a:solidFill>
            <a:schemeClr val="tx1"/>
          </a:solidFill>
          <a:latin typeface="+mn-lt"/>
          <a:ea typeface="+mn-ea"/>
          <a:cs typeface="+mn-cs"/>
        </a:defRPr>
      </a:lvl7pPr>
      <a:lvl8pPr marL="1984568" algn="l" defTabSz="567019" rtl="0" eaLnBrk="1" latinLnBrk="0" hangingPunct="1">
        <a:defRPr sz="1116" kern="1200">
          <a:solidFill>
            <a:schemeClr val="tx1"/>
          </a:solidFill>
          <a:latin typeface="+mn-lt"/>
          <a:ea typeface="+mn-ea"/>
          <a:cs typeface="+mn-cs"/>
        </a:defRPr>
      </a:lvl8pPr>
      <a:lvl9pPr marL="2268078" algn="l" defTabSz="567019" rtl="0" eaLnBrk="1" latinLnBrk="0" hangingPunct="1">
        <a:defRPr sz="111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489A84-EA81-4CE9-0B44-01AFCFA22B7B}"/>
            </a:ext>
          </a:extLst>
        </p:cNvPr>
        <p:cNvGrpSpPr/>
        <p:nvPr/>
      </p:nvGrpSpPr>
      <p:grpSpPr>
        <a:xfrm>
          <a:off x="0" y="0"/>
          <a:ext cx="0" cy="0"/>
          <a:chOff x="0" y="0"/>
          <a:chExt cx="0" cy="0"/>
        </a:xfrm>
      </p:grpSpPr>
      <p:sp>
        <p:nvSpPr>
          <p:cNvPr id="18" name="Rectangle 17">
            <a:extLst>
              <a:ext uri="{FF2B5EF4-FFF2-40B4-BE49-F238E27FC236}">
                <a16:creationId xmlns:a16="http://schemas.microsoft.com/office/drawing/2014/main" id="{CB925F00-D8B8-B011-389B-7AA44631AC4A}"/>
              </a:ext>
            </a:extLst>
          </p:cNvPr>
          <p:cNvSpPr/>
          <p:nvPr/>
        </p:nvSpPr>
        <p:spPr>
          <a:xfrm>
            <a:off x="4107778" y="222773"/>
            <a:ext cx="3451897" cy="1401014"/>
          </a:xfrm>
          <a:prstGeom prst="rect">
            <a:avLst/>
          </a:prstGeom>
          <a:solidFill>
            <a:srgbClr val="4F51C9"/>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pic>
        <p:nvPicPr>
          <p:cNvPr id="19" name="Picture 18" descr="A person and person standing in front of a green screen&#10;&#10;Description automatically generated with medium confidence">
            <a:extLst>
              <a:ext uri="{FF2B5EF4-FFF2-40B4-BE49-F238E27FC236}">
                <a16:creationId xmlns:a16="http://schemas.microsoft.com/office/drawing/2014/main" id="{FC1E05DF-23DD-A54A-9DFB-B2F07C959ED2}"/>
              </a:ext>
            </a:extLst>
          </p:cNvPr>
          <p:cNvPicPr>
            <a:picLocks noChangeAspect="1"/>
          </p:cNvPicPr>
          <p:nvPr/>
        </p:nvPicPr>
        <p:blipFill>
          <a:blip r:embed="rId2"/>
          <a:stretch>
            <a:fillRect/>
          </a:stretch>
        </p:blipFill>
        <p:spPr>
          <a:xfrm>
            <a:off x="3888198" y="491867"/>
            <a:ext cx="2861054" cy="1609343"/>
          </a:xfrm>
          <a:prstGeom prst="rect">
            <a:avLst/>
          </a:prstGeom>
        </p:spPr>
      </p:pic>
      <p:sp>
        <p:nvSpPr>
          <p:cNvPr id="3" name="Text Placeholder 16">
            <a:extLst>
              <a:ext uri="{FF2B5EF4-FFF2-40B4-BE49-F238E27FC236}">
                <a16:creationId xmlns:a16="http://schemas.microsoft.com/office/drawing/2014/main" id="{A9515603-CE5D-7864-16D4-ED1955D7FDF8}"/>
              </a:ext>
            </a:extLst>
          </p:cNvPr>
          <p:cNvSpPr txBox="1">
            <a:spLocks/>
          </p:cNvSpPr>
          <p:nvPr/>
        </p:nvSpPr>
        <p:spPr>
          <a:xfrm>
            <a:off x="519111" y="2815572"/>
            <a:ext cx="6675319" cy="6392871"/>
          </a:xfrm>
          <a:prstGeom prst="rect">
            <a:avLst/>
          </a:prstGeom>
        </p:spPr>
        <p:txBody>
          <a:bodyPr vert="horz" wrap="square" lIns="0" tIns="0" rIns="0" bIns="0" rtlCol="0">
            <a:noAutofit/>
          </a:bodyPr>
          <a:lstStyle>
            <a:lvl1pPr marL="0" indent="0" algn="l" defTabSz="457200" rtl="0" eaLnBrk="1" latinLnBrk="0" hangingPunct="1">
              <a:lnSpc>
                <a:spcPct val="90000"/>
              </a:lnSpc>
              <a:spcBef>
                <a:spcPts val="827"/>
              </a:spcBef>
              <a:buFont typeface="Arial" panose="020B0604020202020204" pitchFamily="34" charset="0"/>
              <a:buNone/>
              <a:defRPr lang="en-GB" sz="900" b="0" i="0" kern="1200">
                <a:solidFill>
                  <a:schemeClr val="tx1"/>
                </a:solidFill>
                <a:latin typeface="Silka" pitchFamily="2" charset="77"/>
                <a:ea typeface="+mn-ea"/>
                <a:cs typeface="+mn-cs"/>
              </a:defRPr>
            </a:lvl1pPr>
            <a:lvl2pPr marL="0" indent="0" algn="l" defTabSz="457200" rtl="0" eaLnBrk="1" latinLnBrk="0" hangingPunct="1">
              <a:lnSpc>
                <a:spcPct val="90000"/>
              </a:lnSpc>
              <a:spcBef>
                <a:spcPts val="413"/>
              </a:spcBef>
              <a:buFont typeface="Arial" panose="020B0604020202020204" pitchFamily="34" charset="0"/>
              <a:buNone/>
              <a:defRPr lang="en-GB" sz="900" b="0" i="0" kern="1200">
                <a:solidFill>
                  <a:schemeClr val="tx1"/>
                </a:solidFill>
                <a:latin typeface="Silka" pitchFamily="2" charset="77"/>
                <a:ea typeface="+mn-ea"/>
                <a:cs typeface="+mn-cs"/>
              </a:defRPr>
            </a:lvl2pPr>
            <a:lvl3pPr marL="0" indent="0" algn="l" defTabSz="457200" rtl="0" eaLnBrk="1" latinLnBrk="0" hangingPunct="1">
              <a:lnSpc>
                <a:spcPct val="90000"/>
              </a:lnSpc>
              <a:spcBef>
                <a:spcPts val="413"/>
              </a:spcBef>
              <a:buFont typeface="Arial" panose="020B0604020202020204" pitchFamily="34" charset="0"/>
              <a:buNone/>
              <a:defRPr lang="en-GB" sz="900" b="0" i="0" kern="1200">
                <a:solidFill>
                  <a:schemeClr val="tx1"/>
                </a:solidFill>
                <a:latin typeface="Silka" pitchFamily="2" charset="77"/>
                <a:ea typeface="+mn-ea"/>
                <a:cs typeface="+mn-cs"/>
              </a:defRPr>
            </a:lvl3pPr>
            <a:lvl4pPr marL="0" indent="0" algn="l" defTabSz="457200" rtl="0" eaLnBrk="1" latinLnBrk="0" hangingPunct="1">
              <a:lnSpc>
                <a:spcPct val="90000"/>
              </a:lnSpc>
              <a:spcBef>
                <a:spcPts val="413"/>
              </a:spcBef>
              <a:buFont typeface="Arial" panose="020B0604020202020204" pitchFamily="34" charset="0"/>
              <a:buNone/>
              <a:defRPr lang="en-GB" sz="900" b="0" i="0" kern="1200">
                <a:solidFill>
                  <a:schemeClr val="tx1"/>
                </a:solidFill>
                <a:latin typeface="Silka" pitchFamily="2" charset="77"/>
                <a:ea typeface="+mn-ea"/>
                <a:cs typeface="+mn-cs"/>
              </a:defRPr>
            </a:lvl4pPr>
            <a:lvl5pPr marL="0" indent="0" algn="l" defTabSz="457200" rtl="0" eaLnBrk="1" latinLnBrk="0" hangingPunct="1">
              <a:lnSpc>
                <a:spcPct val="90000"/>
              </a:lnSpc>
              <a:spcBef>
                <a:spcPts val="413"/>
              </a:spcBef>
              <a:buFont typeface="Arial" panose="020B0604020202020204" pitchFamily="34" charset="0"/>
              <a:buNone/>
              <a:defRPr lang="en-US" sz="900" b="0" i="0" kern="1200">
                <a:solidFill>
                  <a:schemeClr val="tx1"/>
                </a:solidFill>
                <a:latin typeface="Silka" pitchFamily="2" charset="77"/>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spcBef>
                <a:spcPts val="0"/>
              </a:spcBef>
              <a:spcAft>
                <a:spcPts val="600"/>
              </a:spcAft>
            </a:pPr>
            <a:r>
              <a:rPr lang="en-GB" sz="1000" dirty="0" err="1">
                <a:solidFill>
                  <a:schemeClr val="accent2"/>
                </a:solidFill>
              </a:rPr>
              <a:t>Estimado</a:t>
            </a:r>
            <a:r>
              <a:rPr lang="en-GB" sz="1000" dirty="0">
                <a:solidFill>
                  <a:schemeClr val="accent2"/>
                </a:solidFill>
              </a:rPr>
              <a:t>/a {XXXXXX}</a:t>
            </a:r>
          </a:p>
          <a:p>
            <a:pPr fontAlgn="base"/>
            <a:r>
              <a:rPr lang="es-AR" sz="1000" dirty="0">
                <a:solidFill>
                  <a:schemeClr val="bg1"/>
                </a:solidFill>
              </a:rPr>
              <a:t>Nos alegra mucho poder acercarte esta propuesta para sumarte al equipo de </a:t>
            </a:r>
            <a:r>
              <a:rPr lang="es-AR" sz="1000" dirty="0" err="1">
                <a:solidFill>
                  <a:schemeClr val="bg1"/>
                </a:solidFill>
              </a:rPr>
              <a:t>Hogarth</a:t>
            </a:r>
            <a:r>
              <a:rPr lang="es-AR" sz="1000" dirty="0">
                <a:solidFill>
                  <a:schemeClr val="bg1"/>
                </a:solidFill>
              </a:rPr>
              <a:t> </a:t>
            </a:r>
            <a:r>
              <a:rPr lang="es-AR" sz="1000" dirty="0" err="1">
                <a:solidFill>
                  <a:schemeClr val="bg1"/>
                </a:solidFill>
              </a:rPr>
              <a:t>Worldwide</a:t>
            </a:r>
            <a:r>
              <a:rPr lang="es-AR" sz="1000" dirty="0">
                <a:solidFill>
                  <a:schemeClr val="bg1"/>
                </a:solidFill>
              </a:rPr>
              <a:t> Argentina S.A., como </a:t>
            </a:r>
            <a:r>
              <a:rPr lang="es-AR" sz="1000" b="1" dirty="0">
                <a:solidFill>
                  <a:schemeClr val="bg1"/>
                </a:solidFill>
              </a:rPr>
              <a:t>XXXXXXXX </a:t>
            </a:r>
            <a:r>
              <a:rPr lang="es-AR" sz="1000" dirty="0">
                <a:solidFill>
                  <a:schemeClr val="bg1"/>
                </a:solidFill>
              </a:rPr>
              <a:t>con fecha de ingreso prevista para el XX de XXXXX de 2025. </a:t>
            </a:r>
          </a:p>
          <a:p>
            <a:pPr fontAlgn="base"/>
            <a:r>
              <a:rPr lang="es-AR" sz="1000" dirty="0">
                <a:solidFill>
                  <a:schemeClr val="bg1"/>
                </a:solidFill>
              </a:rPr>
              <a:t>A continuación, te compartimos los principales detalles y condiciones del ofrecimiento: </a:t>
            </a:r>
          </a:p>
          <a:p>
            <a:pPr fontAlgn="base"/>
            <a:endParaRPr lang="es-AR" sz="1000" dirty="0">
              <a:solidFill>
                <a:schemeClr val="bg1"/>
              </a:solidFill>
            </a:endParaRPr>
          </a:p>
          <a:p>
            <a:pPr algn="ctr">
              <a:lnSpc>
                <a:spcPct val="100000"/>
              </a:lnSpc>
              <a:spcBef>
                <a:spcPts val="0"/>
              </a:spcBef>
              <a:spcAft>
                <a:spcPts val="600"/>
              </a:spcAft>
            </a:pPr>
            <a:r>
              <a:rPr lang="en-GB" sz="1600" b="1" dirty="0" err="1">
                <a:solidFill>
                  <a:schemeClr val="accent2"/>
                </a:solidFill>
              </a:rPr>
              <a:t>Condiciones</a:t>
            </a:r>
            <a:r>
              <a:rPr lang="en-GB" sz="1600" b="1" dirty="0">
                <a:solidFill>
                  <a:schemeClr val="accent2"/>
                </a:solidFill>
              </a:rPr>
              <a:t> Generales </a:t>
            </a:r>
          </a:p>
          <a:p>
            <a:pPr lvl="3" fontAlgn="base">
              <a:lnSpc>
                <a:spcPct val="100000"/>
              </a:lnSpc>
            </a:pPr>
            <a:r>
              <a:rPr lang="es-AR" sz="1000" b="1" dirty="0">
                <a:solidFill>
                  <a:srgbClr val="FF507E"/>
                </a:solidFill>
              </a:rPr>
              <a:t>SALARIO:</a:t>
            </a:r>
            <a:r>
              <a:rPr lang="es-AR" sz="1000" dirty="0">
                <a:solidFill>
                  <a:srgbClr val="FF507E"/>
                </a:solidFill>
              </a:rPr>
              <a:t> </a:t>
            </a:r>
          </a:p>
          <a:p>
            <a:pPr lvl="3" fontAlgn="base">
              <a:lnSpc>
                <a:spcPct val="100000"/>
              </a:lnSpc>
            </a:pPr>
            <a:br>
              <a:rPr lang="es-AR" sz="1000" dirty="0">
                <a:solidFill>
                  <a:schemeClr val="bg1"/>
                </a:solidFill>
              </a:rPr>
            </a:br>
            <a:r>
              <a:rPr lang="es-AR" sz="1000" dirty="0">
                <a:solidFill>
                  <a:schemeClr val="bg1"/>
                </a:solidFill>
              </a:rPr>
              <a:t>Tu sueldo bruto mensual inicial será de </a:t>
            </a:r>
            <a:r>
              <a:rPr lang="es-AR" sz="1000" b="1" dirty="0">
                <a:solidFill>
                  <a:schemeClr val="bg1"/>
                </a:solidFill>
              </a:rPr>
              <a:t>ARS $ X.XXX.XXX </a:t>
            </a:r>
            <a:r>
              <a:rPr lang="es-AR" sz="1000" dirty="0">
                <a:solidFill>
                  <a:schemeClr val="bg1"/>
                </a:solidFill>
              </a:rPr>
              <a:t>el cual será abonado de acuerdo con la Ley de Contrato de Trabajo y las prácticas de la República Argentina. </a:t>
            </a:r>
            <a:br>
              <a:rPr lang="es-AR" sz="1000" dirty="0">
                <a:solidFill>
                  <a:schemeClr val="bg1"/>
                </a:solidFill>
              </a:rPr>
            </a:br>
            <a:r>
              <a:rPr lang="es-AR" sz="1000" dirty="0">
                <a:solidFill>
                  <a:schemeClr val="bg1"/>
                </a:solidFill>
              </a:rPr>
              <a:t>El salario se depositará el último día hábil del mes en tu cuenta bancaria. </a:t>
            </a:r>
          </a:p>
          <a:p>
            <a:pPr lvl="3" fontAlgn="base">
              <a:lnSpc>
                <a:spcPct val="100000"/>
              </a:lnSpc>
            </a:pPr>
            <a:endParaRPr lang="es-AR" sz="1000" dirty="0">
              <a:solidFill>
                <a:schemeClr val="bg1"/>
              </a:solidFill>
            </a:endParaRPr>
          </a:p>
          <a:p>
            <a:pPr lvl="3" fontAlgn="base">
              <a:lnSpc>
                <a:spcPct val="100000"/>
              </a:lnSpc>
            </a:pPr>
            <a:r>
              <a:rPr lang="es-AR" sz="1000" b="1" dirty="0">
                <a:solidFill>
                  <a:srgbClr val="FF507E"/>
                </a:solidFill>
              </a:rPr>
              <a:t>COBERTURA MÉDICA:</a:t>
            </a:r>
            <a:r>
              <a:rPr lang="es-AR" sz="1000" dirty="0">
                <a:solidFill>
                  <a:srgbClr val="FF507E"/>
                </a:solidFill>
              </a:rPr>
              <a:t> </a:t>
            </a:r>
          </a:p>
          <a:p>
            <a:pPr lvl="3" fontAlgn="base">
              <a:lnSpc>
                <a:spcPct val="100000"/>
              </a:lnSpc>
            </a:pPr>
            <a:br>
              <a:rPr lang="es-AR" sz="1000" dirty="0">
                <a:solidFill>
                  <a:schemeClr val="bg1"/>
                </a:solidFill>
              </a:rPr>
            </a:br>
            <a:r>
              <a:rPr lang="es-AR" sz="1000" dirty="0">
                <a:solidFill>
                  <a:schemeClr val="bg1"/>
                </a:solidFill>
              </a:rPr>
              <a:t>La empresa ofrece un plan corporativo de cobertura de salud. Podrás elegir entre Swiss Medical (Plan OSPP3) o Galeno (Plan 220), según prefieras. Este plan no tendrá costo alguno. En caso de optar por un plan superior, la diferencia estará a tu cargo. </a:t>
            </a:r>
          </a:p>
          <a:p>
            <a:pPr lvl="3" fontAlgn="base">
              <a:lnSpc>
                <a:spcPct val="100000"/>
              </a:lnSpc>
            </a:pPr>
            <a:r>
              <a:rPr lang="es-AR" sz="1000" b="1" dirty="0">
                <a:solidFill>
                  <a:schemeClr val="bg1"/>
                </a:solidFill>
              </a:rPr>
              <a:t>IMPORTANTE:</a:t>
            </a:r>
            <a:r>
              <a:rPr lang="es-AR" sz="1000" dirty="0">
                <a:solidFill>
                  <a:schemeClr val="bg1"/>
                </a:solidFill>
              </a:rPr>
              <a:t> </a:t>
            </a:r>
            <a:br>
              <a:rPr lang="es-AR" sz="1000" dirty="0">
                <a:solidFill>
                  <a:schemeClr val="bg1"/>
                </a:solidFill>
              </a:rPr>
            </a:br>
            <a:r>
              <a:rPr lang="es-AR" sz="1000" dirty="0">
                <a:solidFill>
                  <a:schemeClr val="bg1"/>
                </a:solidFill>
              </a:rPr>
              <a:t>Si realizaste, en el último año, un cambio de opción de obra social diferente a la Obra Social del Personal de la Publicidad, no vas a poder hacer uso del beneficio de la prepaga hasta tanto se haya finalizado el cambio de opción en la Superintendencia de Salud. </a:t>
            </a:r>
            <a:br>
              <a:rPr lang="es-AR" sz="1000" dirty="0">
                <a:solidFill>
                  <a:schemeClr val="bg1"/>
                </a:solidFill>
              </a:rPr>
            </a:br>
            <a:r>
              <a:rPr lang="es-AR" sz="1000" dirty="0">
                <a:solidFill>
                  <a:schemeClr val="bg1"/>
                </a:solidFill>
              </a:rPr>
              <a:t>Hasta que se cumpla el período requerido por la Superintendencia (1 año como mínimo), los aportes se derivarán a la obra social actual que hayas elegido. </a:t>
            </a:r>
          </a:p>
          <a:p>
            <a:pPr lvl="3" fontAlgn="base">
              <a:lnSpc>
                <a:spcPct val="100000"/>
              </a:lnSpc>
            </a:pPr>
            <a:endParaRPr lang="es-AR" sz="1000" dirty="0">
              <a:solidFill>
                <a:schemeClr val="bg1"/>
              </a:solidFill>
            </a:endParaRPr>
          </a:p>
          <a:p>
            <a:pPr lvl="3" fontAlgn="base">
              <a:lnSpc>
                <a:spcPct val="100000"/>
              </a:lnSpc>
            </a:pPr>
            <a:r>
              <a:rPr lang="es-AR" sz="1000" b="1" dirty="0">
                <a:solidFill>
                  <a:srgbClr val="FF507E"/>
                </a:solidFill>
              </a:rPr>
              <a:t>CONDICIONES:</a:t>
            </a:r>
            <a:r>
              <a:rPr lang="es-AR" sz="1000" dirty="0">
                <a:solidFill>
                  <a:srgbClr val="FF507E"/>
                </a:solidFill>
              </a:rPr>
              <a:t> </a:t>
            </a:r>
          </a:p>
          <a:p>
            <a:pPr lvl="3" fontAlgn="base">
              <a:lnSpc>
                <a:spcPct val="100000"/>
              </a:lnSpc>
            </a:pPr>
            <a:br>
              <a:rPr lang="es-AR" sz="1000" dirty="0">
                <a:solidFill>
                  <a:schemeClr val="bg1"/>
                </a:solidFill>
              </a:rPr>
            </a:br>
            <a:r>
              <a:rPr lang="es-AR" sz="1000" dirty="0">
                <a:solidFill>
                  <a:schemeClr val="bg1"/>
                </a:solidFill>
              </a:rPr>
              <a:t>La jornada laboral se ajustará a los parámetros establecidos en la LCT. El empleador anticipa que, llegado el caso, con el objeto de favorecer el normal desarrollo de la actividad comercial de la empresa y dada la vinculación a un cronograma de entrega relacionado con clientes del exterior, eventualmente se podrá requerir una modificación del horario, extendiendo la jornada laboral, siempre respetando la jornada máxima legal pactada. </a:t>
            </a:r>
            <a:br>
              <a:rPr lang="es-AR" sz="1000" dirty="0">
                <a:solidFill>
                  <a:schemeClr val="bg1"/>
                </a:solidFill>
              </a:rPr>
            </a:br>
            <a:r>
              <a:rPr lang="es-AR" sz="1000" dirty="0">
                <a:solidFill>
                  <a:schemeClr val="bg1"/>
                </a:solidFill>
              </a:rPr>
              <a:t>El calendario de feriados estará sujeto al cliente para el que prestes servicios, pudiendo ser modificado, con previo aviso por parte del empleador, en caso de cambios de proyectos o clientes. </a:t>
            </a:r>
          </a:p>
        </p:txBody>
      </p:sp>
      <p:sp>
        <p:nvSpPr>
          <p:cNvPr id="17" name="Rectangle 16">
            <a:extLst>
              <a:ext uri="{FF2B5EF4-FFF2-40B4-BE49-F238E27FC236}">
                <a16:creationId xmlns:a16="http://schemas.microsoft.com/office/drawing/2014/main" id="{44838EA3-BE35-6D6D-2BA3-8579A3C40EF5}"/>
              </a:ext>
            </a:extLst>
          </p:cNvPr>
          <p:cNvSpPr/>
          <p:nvPr/>
        </p:nvSpPr>
        <p:spPr>
          <a:xfrm>
            <a:off x="-310370" y="1483370"/>
            <a:ext cx="3981847" cy="1114056"/>
          </a:xfrm>
          <a:prstGeom prst="rect">
            <a:avLst/>
          </a:prstGeom>
          <a:noFill/>
          <a:ln w="31750" cap="flat">
            <a:solidFill>
              <a:schemeClr val="accent2"/>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20" name="TextBox 19">
            <a:extLst>
              <a:ext uri="{FF2B5EF4-FFF2-40B4-BE49-F238E27FC236}">
                <a16:creationId xmlns:a16="http://schemas.microsoft.com/office/drawing/2014/main" id="{29E4CBB2-607C-0579-E9EF-FB7C22BDCAAC}"/>
              </a:ext>
            </a:extLst>
          </p:cNvPr>
          <p:cNvSpPr txBox="1"/>
          <p:nvPr/>
        </p:nvSpPr>
        <p:spPr>
          <a:xfrm>
            <a:off x="350990" y="1603538"/>
            <a:ext cx="2861053" cy="369332"/>
          </a:xfrm>
          <a:prstGeom prst="rect">
            <a:avLst/>
          </a:prstGeom>
          <a:noFill/>
          <a:ln>
            <a:noFill/>
          </a:ln>
        </p:spPr>
        <p:txBody>
          <a:bodyPr wrap="square" rtlCol="0">
            <a:spAutoFit/>
          </a:bodyPr>
          <a:lstStyle/>
          <a:p>
            <a:r>
              <a:rPr lang="es-US" b="1" dirty="0">
                <a:solidFill>
                  <a:schemeClr val="accent2"/>
                </a:solidFill>
                <a:latin typeface="Silka SemiBold" pitchFamily="2" charset="77"/>
              </a:rPr>
              <a:t>, Buenos Aires</a:t>
            </a:r>
            <a:endParaRPr lang="en-GB" b="1" dirty="0">
              <a:solidFill>
                <a:schemeClr val="accent2"/>
              </a:solidFill>
              <a:latin typeface="Silka SemiBold" pitchFamily="2" charset="77"/>
            </a:endParaRPr>
          </a:p>
        </p:txBody>
      </p:sp>
      <p:grpSp>
        <p:nvGrpSpPr>
          <p:cNvPr id="31" name="Group 1">
            <a:extLst>
              <a:ext uri="{FF2B5EF4-FFF2-40B4-BE49-F238E27FC236}">
                <a16:creationId xmlns:a16="http://schemas.microsoft.com/office/drawing/2014/main" id="{C525C5FE-FD54-07CA-90B8-705EC30859A1}"/>
              </a:ext>
            </a:extLst>
          </p:cNvPr>
          <p:cNvGrpSpPr/>
          <p:nvPr/>
        </p:nvGrpSpPr>
        <p:grpSpPr>
          <a:xfrm>
            <a:off x="-20274" y="659101"/>
            <a:ext cx="8256104" cy="789261"/>
            <a:chOff x="675844" y="3002808"/>
            <a:chExt cx="9988960" cy="1131773"/>
          </a:xfrm>
        </p:grpSpPr>
        <p:sp>
          <p:nvSpPr>
            <p:cNvPr id="32" name="Rectangle 3">
              <a:extLst>
                <a:ext uri="{FF2B5EF4-FFF2-40B4-BE49-F238E27FC236}">
                  <a16:creationId xmlns:a16="http://schemas.microsoft.com/office/drawing/2014/main" id="{33F9E7E4-9961-F76F-37C3-6E41FB66E1E1}"/>
                </a:ext>
              </a:extLst>
            </p:cNvPr>
            <p:cNvSpPr/>
            <p:nvPr/>
          </p:nvSpPr>
          <p:spPr>
            <a:xfrm>
              <a:off x="5624978" y="3002808"/>
              <a:ext cx="315634" cy="70056"/>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Helvetica Neue Medium"/>
                <a:ea typeface="Helvetica Neue Medium"/>
                <a:cs typeface="Helvetica Neue Medium"/>
                <a:sym typeface="Helvetica Neue Medium"/>
              </a:endParaRPr>
            </a:p>
          </p:txBody>
        </p:sp>
        <p:sp>
          <p:nvSpPr>
            <p:cNvPr id="33" name="Rectangle 4">
              <a:extLst>
                <a:ext uri="{FF2B5EF4-FFF2-40B4-BE49-F238E27FC236}">
                  <a16:creationId xmlns:a16="http://schemas.microsoft.com/office/drawing/2014/main" id="{1A8D0798-F2C4-0F01-2605-3CCDDCF68315}"/>
                </a:ext>
              </a:extLst>
            </p:cNvPr>
            <p:cNvSpPr/>
            <p:nvPr/>
          </p:nvSpPr>
          <p:spPr>
            <a:xfrm>
              <a:off x="6251388" y="3002808"/>
              <a:ext cx="315634" cy="70056"/>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Helvetica Neue Medium"/>
                <a:ea typeface="Helvetica Neue Medium"/>
                <a:cs typeface="Helvetica Neue Medium"/>
                <a:sym typeface="Helvetica Neue Medium"/>
              </a:endParaRPr>
            </a:p>
          </p:txBody>
        </p:sp>
        <p:sp>
          <p:nvSpPr>
            <p:cNvPr id="34" name="Rectangle 5">
              <a:extLst>
                <a:ext uri="{FF2B5EF4-FFF2-40B4-BE49-F238E27FC236}">
                  <a16:creationId xmlns:a16="http://schemas.microsoft.com/office/drawing/2014/main" id="{0B2A57E7-A474-3971-8EF9-CDB7B8D8DA0D}"/>
                </a:ext>
              </a:extLst>
            </p:cNvPr>
            <p:cNvSpPr/>
            <p:nvPr/>
          </p:nvSpPr>
          <p:spPr>
            <a:xfrm>
              <a:off x="5624978" y="3136843"/>
              <a:ext cx="315634" cy="70056"/>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Helvetica Neue Medium"/>
                <a:ea typeface="Helvetica Neue Medium"/>
                <a:cs typeface="Helvetica Neue Medium"/>
                <a:sym typeface="Helvetica Neue Medium"/>
              </a:endParaRPr>
            </a:p>
          </p:txBody>
        </p:sp>
        <p:sp>
          <p:nvSpPr>
            <p:cNvPr id="35" name="Rectangle 8">
              <a:extLst>
                <a:ext uri="{FF2B5EF4-FFF2-40B4-BE49-F238E27FC236}">
                  <a16:creationId xmlns:a16="http://schemas.microsoft.com/office/drawing/2014/main" id="{39CF4BE0-4990-6636-269F-C0816C4219AB}"/>
                </a:ext>
              </a:extLst>
            </p:cNvPr>
            <p:cNvSpPr/>
            <p:nvPr/>
          </p:nvSpPr>
          <p:spPr>
            <a:xfrm>
              <a:off x="6251388" y="3262672"/>
              <a:ext cx="315634" cy="70056"/>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Helvetica Neue Medium"/>
                <a:ea typeface="Helvetica Neue Medium"/>
                <a:cs typeface="Helvetica Neue Medium"/>
                <a:sym typeface="Helvetica Neue Medium"/>
              </a:endParaRPr>
            </a:p>
          </p:txBody>
        </p:sp>
        <p:sp>
          <p:nvSpPr>
            <p:cNvPr id="36" name="Rectangle 9">
              <a:extLst>
                <a:ext uri="{FF2B5EF4-FFF2-40B4-BE49-F238E27FC236}">
                  <a16:creationId xmlns:a16="http://schemas.microsoft.com/office/drawing/2014/main" id="{255BC983-A57B-066D-EB4B-DB7AD0081B10}"/>
                </a:ext>
              </a:extLst>
            </p:cNvPr>
            <p:cNvSpPr/>
            <p:nvPr/>
          </p:nvSpPr>
          <p:spPr>
            <a:xfrm>
              <a:off x="5624978" y="3525271"/>
              <a:ext cx="315634" cy="70056"/>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Helvetica Neue Medium"/>
                <a:ea typeface="Helvetica Neue Medium"/>
                <a:cs typeface="Helvetica Neue Medium"/>
                <a:sym typeface="Helvetica Neue Medium"/>
              </a:endParaRPr>
            </a:p>
          </p:txBody>
        </p:sp>
        <p:sp>
          <p:nvSpPr>
            <p:cNvPr id="37" name="Rectangle 10">
              <a:extLst>
                <a:ext uri="{FF2B5EF4-FFF2-40B4-BE49-F238E27FC236}">
                  <a16:creationId xmlns:a16="http://schemas.microsoft.com/office/drawing/2014/main" id="{B4CBCEF4-5055-594B-28DA-7F1C925E1D46}"/>
                </a:ext>
              </a:extLst>
            </p:cNvPr>
            <p:cNvSpPr/>
            <p:nvPr/>
          </p:nvSpPr>
          <p:spPr>
            <a:xfrm>
              <a:off x="6251388" y="3525271"/>
              <a:ext cx="315634" cy="70056"/>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Helvetica Neue Medium"/>
                <a:ea typeface="Helvetica Neue Medium"/>
                <a:cs typeface="Helvetica Neue Medium"/>
                <a:sym typeface="Helvetica Neue Medium"/>
              </a:endParaRPr>
            </a:p>
          </p:txBody>
        </p:sp>
        <p:sp>
          <p:nvSpPr>
            <p:cNvPr id="38" name="Rectangle 11">
              <a:extLst>
                <a:ext uri="{FF2B5EF4-FFF2-40B4-BE49-F238E27FC236}">
                  <a16:creationId xmlns:a16="http://schemas.microsoft.com/office/drawing/2014/main" id="{39E303F0-324C-049C-8B68-BA7B60014E02}"/>
                </a:ext>
              </a:extLst>
            </p:cNvPr>
            <p:cNvSpPr/>
            <p:nvPr/>
          </p:nvSpPr>
          <p:spPr>
            <a:xfrm>
              <a:off x="5624977" y="3393972"/>
              <a:ext cx="941281" cy="70056"/>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Helvetica Neue Medium"/>
                <a:ea typeface="Helvetica Neue Medium"/>
                <a:cs typeface="Helvetica Neue Medium"/>
                <a:sym typeface="Helvetica Neue Medium"/>
              </a:endParaRPr>
            </a:p>
          </p:txBody>
        </p:sp>
        <p:sp>
          <p:nvSpPr>
            <p:cNvPr id="39" name="Rectangle 13">
              <a:extLst>
                <a:ext uri="{FF2B5EF4-FFF2-40B4-BE49-F238E27FC236}">
                  <a16:creationId xmlns:a16="http://schemas.microsoft.com/office/drawing/2014/main" id="{1327E9D1-5770-7B64-CAC5-F9DFA84E9602}"/>
                </a:ext>
              </a:extLst>
            </p:cNvPr>
            <p:cNvSpPr/>
            <p:nvPr/>
          </p:nvSpPr>
          <p:spPr>
            <a:xfrm>
              <a:off x="9194375" y="3917162"/>
              <a:ext cx="1470429" cy="217419"/>
            </a:xfrm>
            <a:prstGeom prst="rect">
              <a:avLst/>
            </a:prstGeom>
            <a:solidFill>
              <a:schemeClr val="accent5"/>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Helvetica Neue Medium"/>
                <a:ea typeface="Helvetica Neue Medium"/>
                <a:cs typeface="Helvetica Neue Medium"/>
                <a:sym typeface="Helvetica Neue Medium"/>
              </a:endParaRPr>
            </a:p>
          </p:txBody>
        </p:sp>
        <p:sp>
          <p:nvSpPr>
            <p:cNvPr id="40" name="Rectangle 14">
              <a:extLst>
                <a:ext uri="{FF2B5EF4-FFF2-40B4-BE49-F238E27FC236}">
                  <a16:creationId xmlns:a16="http://schemas.microsoft.com/office/drawing/2014/main" id="{1042E761-3BFE-EC15-2FA9-FA9D65535353}"/>
                </a:ext>
              </a:extLst>
            </p:cNvPr>
            <p:cNvSpPr/>
            <p:nvPr/>
          </p:nvSpPr>
          <p:spPr>
            <a:xfrm>
              <a:off x="5624978" y="3785136"/>
              <a:ext cx="315634" cy="70056"/>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Helvetica Neue Medium"/>
                <a:ea typeface="Helvetica Neue Medium"/>
                <a:cs typeface="Helvetica Neue Medium"/>
                <a:sym typeface="Helvetica Neue Medium"/>
              </a:endParaRPr>
            </a:p>
          </p:txBody>
        </p:sp>
        <p:sp>
          <p:nvSpPr>
            <p:cNvPr id="41" name="Rectangle 15">
              <a:extLst>
                <a:ext uri="{FF2B5EF4-FFF2-40B4-BE49-F238E27FC236}">
                  <a16:creationId xmlns:a16="http://schemas.microsoft.com/office/drawing/2014/main" id="{BF889E6B-8498-EDAC-7717-0537AF05D222}"/>
                </a:ext>
              </a:extLst>
            </p:cNvPr>
            <p:cNvSpPr/>
            <p:nvPr/>
          </p:nvSpPr>
          <p:spPr>
            <a:xfrm>
              <a:off x="6251388" y="3785136"/>
              <a:ext cx="315634" cy="70056"/>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Helvetica Neue Medium"/>
                <a:ea typeface="Helvetica Neue Medium"/>
                <a:cs typeface="Helvetica Neue Medium"/>
                <a:sym typeface="Helvetica Neue Medium"/>
              </a:endParaRPr>
            </a:p>
          </p:txBody>
        </p:sp>
        <p:sp>
          <p:nvSpPr>
            <p:cNvPr id="42" name="Rectangle 7">
              <a:extLst>
                <a:ext uri="{FF2B5EF4-FFF2-40B4-BE49-F238E27FC236}">
                  <a16:creationId xmlns:a16="http://schemas.microsoft.com/office/drawing/2014/main" id="{FA7A6D76-A2F5-AB11-7C43-D4FDFD0B0E9D}"/>
                </a:ext>
              </a:extLst>
            </p:cNvPr>
            <p:cNvSpPr/>
            <p:nvPr/>
          </p:nvSpPr>
          <p:spPr>
            <a:xfrm>
              <a:off x="675844" y="3262671"/>
              <a:ext cx="2168155" cy="70056"/>
            </a:xfrm>
            <a:prstGeom prst="rect">
              <a:avLst/>
            </a:pr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Helvetica Neue Medium"/>
                <a:ea typeface="Helvetica Neue Medium"/>
                <a:cs typeface="Helvetica Neue Medium"/>
                <a:sym typeface="Helvetica Neue Medium"/>
              </a:endParaRPr>
            </a:p>
          </p:txBody>
        </p:sp>
      </p:grpSp>
      <p:pic>
        <p:nvPicPr>
          <p:cNvPr id="43" name="Imagen 42">
            <a:extLst>
              <a:ext uri="{FF2B5EF4-FFF2-40B4-BE49-F238E27FC236}">
                <a16:creationId xmlns:a16="http://schemas.microsoft.com/office/drawing/2014/main" id="{07AE35AB-F87A-B5F9-A2C6-EFABA1099005}"/>
              </a:ext>
            </a:extLst>
          </p:cNvPr>
          <p:cNvPicPr>
            <a:picLocks noChangeAspect="1"/>
          </p:cNvPicPr>
          <p:nvPr/>
        </p:nvPicPr>
        <p:blipFill>
          <a:blip r:embed="rId3"/>
          <a:stretch>
            <a:fillRect/>
          </a:stretch>
        </p:blipFill>
        <p:spPr>
          <a:xfrm>
            <a:off x="3365212" y="9325843"/>
            <a:ext cx="829250" cy="681170"/>
          </a:xfrm>
          <a:prstGeom prst="rect">
            <a:avLst/>
          </a:prstGeom>
        </p:spPr>
      </p:pic>
    </p:spTree>
    <p:extLst>
      <p:ext uri="{BB962C8B-B14F-4D97-AF65-F5344CB8AC3E}">
        <p14:creationId xmlns:p14="http://schemas.microsoft.com/office/powerpoint/2010/main" val="3655654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D2AC81-9A32-EE8F-31E1-D6E116751C86}"/>
              </a:ext>
            </a:extLst>
          </p:cNvPr>
          <p:cNvSpPr txBox="1"/>
          <p:nvPr/>
        </p:nvSpPr>
        <p:spPr>
          <a:xfrm>
            <a:off x="346327" y="1755047"/>
            <a:ext cx="6867020" cy="11710898"/>
          </a:xfrm>
          <a:prstGeom prst="rect">
            <a:avLst/>
          </a:prstGeom>
          <a:noFill/>
        </p:spPr>
        <p:txBody>
          <a:bodyPr wrap="square" numCol="2" spcCol="0" rtlCol="0">
            <a:spAutoFit/>
          </a:bodyPr>
          <a:lstStyle/>
          <a:p>
            <a:pPr marL="228600" indent="-228600" fontAlgn="base">
              <a:buFont typeface="+mj-lt"/>
              <a:buAutoNum type="arabicPeriod"/>
            </a:pPr>
            <a:r>
              <a:rPr lang="es-AR" sz="1000" b="1" dirty="0">
                <a:solidFill>
                  <a:srgbClr val="FF507E"/>
                </a:solidFill>
                <a:latin typeface="Silka Bold" pitchFamily="2" charset="77"/>
              </a:rPr>
              <a:t>Computadora</a:t>
            </a:r>
            <a:r>
              <a:rPr lang="es-AR" sz="1000" dirty="0">
                <a:solidFill>
                  <a:schemeClr val="bg1"/>
                </a:solidFill>
                <a:latin typeface="Silka" pitchFamily="2" charset="77"/>
              </a:rPr>
              <a:t> de la compañía </a:t>
            </a:r>
          </a:p>
          <a:p>
            <a:pPr marL="228600" indent="-228600" fontAlgn="base">
              <a:buFont typeface="+mj-lt"/>
              <a:buAutoNum type="arabicPeriod"/>
            </a:pPr>
            <a:endParaRPr lang="es-AR" sz="1000" dirty="0">
              <a:solidFill>
                <a:schemeClr val="bg1"/>
              </a:solidFill>
              <a:latin typeface="Silka" pitchFamily="2" charset="77"/>
            </a:endParaRPr>
          </a:p>
          <a:p>
            <a:pPr marL="228600" indent="-228600" fontAlgn="base">
              <a:buFont typeface="+mj-lt"/>
              <a:buAutoNum type="arabicPeriod"/>
            </a:pPr>
            <a:r>
              <a:rPr lang="es-AR" sz="1000" b="1" dirty="0">
                <a:solidFill>
                  <a:srgbClr val="FF507E"/>
                </a:solidFill>
                <a:latin typeface="Silka Bold" pitchFamily="2" charset="77"/>
              </a:rPr>
              <a:t>Vacaciones</a:t>
            </a:r>
            <a:r>
              <a:rPr lang="es-AR" sz="1000" dirty="0">
                <a:solidFill>
                  <a:srgbClr val="FF507E"/>
                </a:solidFill>
                <a:latin typeface="Silka" pitchFamily="2" charset="77"/>
              </a:rPr>
              <a:t>: </a:t>
            </a:r>
            <a:r>
              <a:rPr lang="es-AR" sz="1000" dirty="0">
                <a:solidFill>
                  <a:schemeClr val="bg1"/>
                </a:solidFill>
                <a:latin typeface="Silka" pitchFamily="2" charset="77"/>
              </a:rPr>
              <a:t>15 días hábiles al año. </a:t>
            </a:r>
            <a:r>
              <a:rPr lang="es-AR" sz="1000" dirty="0" err="1">
                <a:solidFill>
                  <a:schemeClr val="bg1"/>
                </a:solidFill>
                <a:latin typeface="Silka" pitchFamily="2" charset="77"/>
              </a:rPr>
              <a:t>Tené</a:t>
            </a:r>
            <a:r>
              <a:rPr lang="es-AR" sz="1000" dirty="0">
                <a:solidFill>
                  <a:schemeClr val="bg1"/>
                </a:solidFill>
                <a:latin typeface="Silka" pitchFamily="2" charset="77"/>
              </a:rPr>
              <a:t> en cuenta que, si tu fecha de ingreso es posterior al 30 de junio del corriente año, los días son proporcionales al tiempo efectivamente trabajado (los días para su goce se habilitan en el mes de octubre). </a:t>
            </a:r>
          </a:p>
          <a:p>
            <a:pPr marL="228600" indent="-228600" fontAlgn="base">
              <a:buFont typeface="+mj-lt"/>
              <a:buAutoNum type="arabicPeriod"/>
            </a:pPr>
            <a:endParaRPr lang="es-AR" sz="1000" dirty="0">
              <a:solidFill>
                <a:schemeClr val="bg1"/>
              </a:solidFill>
              <a:latin typeface="Silka" pitchFamily="2" charset="77"/>
            </a:endParaRPr>
          </a:p>
          <a:p>
            <a:pPr marL="228600" indent="-228600" fontAlgn="base">
              <a:buFont typeface="+mj-lt"/>
              <a:buAutoNum type="arabicPeriod"/>
            </a:pPr>
            <a:r>
              <a:rPr lang="es-AR" sz="1000" b="1" dirty="0">
                <a:solidFill>
                  <a:srgbClr val="FF507E"/>
                </a:solidFill>
                <a:latin typeface="Silka Bold" pitchFamily="2" charset="77"/>
              </a:rPr>
              <a:t>Cumpleaños</a:t>
            </a:r>
            <a:r>
              <a:rPr lang="es-AR" sz="1000" dirty="0">
                <a:solidFill>
                  <a:schemeClr val="bg1"/>
                </a:solidFill>
                <a:latin typeface="Silka" pitchFamily="2" charset="77"/>
              </a:rPr>
              <a:t>: Día libre </a:t>
            </a:r>
            <a:r>
              <a:rPr lang="es-AR" sz="1000" i="1" dirty="0">
                <a:solidFill>
                  <a:schemeClr val="bg1"/>
                </a:solidFill>
                <a:latin typeface="Silka" pitchFamily="2" charset="77"/>
              </a:rPr>
              <a:t>(este beneficio se puede usar después de cumplir 3 meses de antigüedad en </a:t>
            </a:r>
            <a:r>
              <a:rPr lang="es-AR" sz="1000" i="1" dirty="0" err="1">
                <a:solidFill>
                  <a:schemeClr val="bg1"/>
                </a:solidFill>
                <a:latin typeface="Silka" pitchFamily="2" charset="77"/>
              </a:rPr>
              <a:t>Hogarth</a:t>
            </a:r>
            <a:r>
              <a:rPr lang="es-AR" sz="1000" i="1" dirty="0">
                <a:solidFill>
                  <a:schemeClr val="bg1"/>
                </a:solidFill>
                <a:latin typeface="Silka" pitchFamily="2" charset="77"/>
              </a:rPr>
              <a:t>)</a:t>
            </a:r>
            <a:r>
              <a:rPr lang="es-AR" sz="1000" dirty="0">
                <a:solidFill>
                  <a:schemeClr val="bg1"/>
                </a:solidFill>
                <a:latin typeface="Silka" pitchFamily="2" charset="77"/>
              </a:rPr>
              <a:t> </a:t>
            </a:r>
          </a:p>
          <a:p>
            <a:pPr marL="228600" indent="-228600" fontAlgn="base">
              <a:buFont typeface="+mj-lt"/>
              <a:buAutoNum type="arabicPeriod"/>
            </a:pPr>
            <a:endParaRPr lang="es-AR" sz="1000" dirty="0">
              <a:solidFill>
                <a:schemeClr val="bg1"/>
              </a:solidFill>
              <a:latin typeface="Silka" pitchFamily="2" charset="77"/>
            </a:endParaRPr>
          </a:p>
          <a:p>
            <a:pPr marL="228600" indent="-228600" fontAlgn="base">
              <a:buFont typeface="+mj-lt"/>
              <a:buAutoNum type="arabicPeriod"/>
            </a:pPr>
            <a:r>
              <a:rPr lang="es-AR" sz="1000" b="1" dirty="0">
                <a:solidFill>
                  <a:srgbClr val="FF507E"/>
                </a:solidFill>
                <a:latin typeface="Silka Bold" pitchFamily="2" charset="77"/>
              </a:rPr>
              <a:t>Dos </a:t>
            </a:r>
            <a:r>
              <a:rPr lang="es-AR" sz="1000" b="1" dirty="0" err="1">
                <a:solidFill>
                  <a:srgbClr val="FF507E"/>
                </a:solidFill>
                <a:latin typeface="Silka Bold" pitchFamily="2" charset="77"/>
              </a:rPr>
              <a:t>Wellness</a:t>
            </a:r>
            <a:r>
              <a:rPr lang="es-AR" sz="1000" b="1" dirty="0">
                <a:solidFill>
                  <a:srgbClr val="FF507E"/>
                </a:solidFill>
                <a:latin typeface="Silka Bold" pitchFamily="2" charset="77"/>
              </a:rPr>
              <a:t> </a:t>
            </a:r>
            <a:r>
              <a:rPr lang="es-AR" sz="1000" b="1" dirty="0" err="1">
                <a:solidFill>
                  <a:srgbClr val="FF507E"/>
                </a:solidFill>
                <a:latin typeface="Silka Bold" pitchFamily="2" charset="77"/>
              </a:rPr>
              <a:t>Days</a:t>
            </a:r>
            <a:r>
              <a:rPr lang="es-AR" sz="1000" b="1" dirty="0">
                <a:solidFill>
                  <a:schemeClr val="bg1"/>
                </a:solidFill>
                <a:latin typeface="Silka Bold" pitchFamily="2" charset="77"/>
              </a:rPr>
              <a:t> </a:t>
            </a:r>
            <a:r>
              <a:rPr lang="es-AR" sz="1000" b="1" dirty="0">
                <a:solidFill>
                  <a:srgbClr val="FF507E"/>
                </a:solidFill>
                <a:latin typeface="Silka Bold" pitchFamily="2" charset="77"/>
              </a:rPr>
              <a:t>al año</a:t>
            </a:r>
            <a:r>
              <a:rPr lang="es-AR" sz="1000" dirty="0">
                <a:solidFill>
                  <a:srgbClr val="FF507E"/>
                </a:solidFill>
                <a:latin typeface="Silka" pitchFamily="2" charset="77"/>
              </a:rPr>
              <a:t>: </a:t>
            </a:r>
            <a:r>
              <a:rPr lang="es-AR" sz="1000" dirty="0">
                <a:solidFill>
                  <a:schemeClr val="bg1"/>
                </a:solidFill>
                <a:latin typeface="Silka" pitchFamily="2" charset="77"/>
              </a:rPr>
              <a:t>Días libres para el cuidado de nuestro bienestar. No son trasladables al próximo  </a:t>
            </a:r>
          </a:p>
          <a:p>
            <a:pPr marL="228600" indent="-228600" fontAlgn="base">
              <a:buFont typeface="+mj-lt"/>
              <a:buAutoNum type="arabicPeriod"/>
            </a:pPr>
            <a:endParaRPr lang="es-AR" sz="1000" dirty="0">
              <a:solidFill>
                <a:schemeClr val="bg1"/>
              </a:solidFill>
              <a:latin typeface="Silka" pitchFamily="2" charset="77"/>
            </a:endParaRPr>
          </a:p>
          <a:p>
            <a:pPr marL="685800" lvl="1" indent="-228600" fontAlgn="base">
              <a:buFont typeface="Arial" panose="020B0604020202020204" pitchFamily="34" charset="0"/>
              <a:buChar char="•"/>
            </a:pPr>
            <a:r>
              <a:rPr lang="es-AR" sz="900" dirty="0">
                <a:solidFill>
                  <a:schemeClr val="bg1"/>
                </a:solidFill>
                <a:latin typeface="Silka" pitchFamily="2" charset="77"/>
              </a:rPr>
              <a:t>Si ingresas entre el 01/01 y el 30/06, te corresponderán 2 </a:t>
            </a:r>
            <a:r>
              <a:rPr lang="es-AR" sz="900" dirty="0" err="1">
                <a:solidFill>
                  <a:schemeClr val="bg1"/>
                </a:solidFill>
                <a:latin typeface="Silka" pitchFamily="2" charset="77"/>
              </a:rPr>
              <a:t>Wellness</a:t>
            </a:r>
            <a:r>
              <a:rPr lang="es-AR" sz="900" dirty="0">
                <a:solidFill>
                  <a:schemeClr val="bg1"/>
                </a:solidFill>
                <a:latin typeface="Silka" pitchFamily="2" charset="77"/>
              </a:rPr>
              <a:t> </a:t>
            </a:r>
            <a:r>
              <a:rPr lang="es-AR" sz="900" dirty="0" err="1">
                <a:solidFill>
                  <a:schemeClr val="bg1"/>
                </a:solidFill>
                <a:latin typeface="Silka" pitchFamily="2" charset="77"/>
              </a:rPr>
              <a:t>Days</a:t>
            </a:r>
            <a:r>
              <a:rPr lang="es-AR" sz="900" dirty="0">
                <a:solidFill>
                  <a:schemeClr val="bg1"/>
                </a:solidFill>
                <a:latin typeface="Silka" pitchFamily="2" charset="77"/>
              </a:rPr>
              <a:t> en el año (1 por semestre). </a:t>
            </a:r>
          </a:p>
          <a:p>
            <a:pPr marL="685800" lvl="1" indent="-228600" fontAlgn="base">
              <a:buFont typeface="Arial" panose="020B0604020202020204" pitchFamily="34" charset="0"/>
              <a:buChar char="•"/>
            </a:pPr>
            <a:r>
              <a:rPr lang="es-AR" sz="900" dirty="0">
                <a:solidFill>
                  <a:schemeClr val="bg1"/>
                </a:solidFill>
                <a:latin typeface="Silka" pitchFamily="2" charset="77"/>
              </a:rPr>
              <a:t>Si ingresas entre el 01/07 y el 31/12, te corresponderá 1 </a:t>
            </a:r>
            <a:r>
              <a:rPr lang="es-AR" sz="900" dirty="0" err="1">
                <a:solidFill>
                  <a:schemeClr val="bg1"/>
                </a:solidFill>
                <a:latin typeface="Silka" pitchFamily="2" charset="77"/>
              </a:rPr>
              <a:t>Wellness</a:t>
            </a:r>
            <a:r>
              <a:rPr lang="es-AR" sz="900" dirty="0">
                <a:solidFill>
                  <a:schemeClr val="bg1"/>
                </a:solidFill>
                <a:latin typeface="Silka" pitchFamily="2" charset="77"/>
              </a:rPr>
              <a:t> Day en el año. </a:t>
            </a:r>
            <a:br>
              <a:rPr lang="es-AR" sz="900" dirty="0">
                <a:solidFill>
                  <a:schemeClr val="bg1"/>
                </a:solidFill>
                <a:latin typeface="Silka" pitchFamily="2" charset="77"/>
              </a:rPr>
            </a:br>
            <a:r>
              <a:rPr lang="es-AR" sz="900" i="1" dirty="0">
                <a:solidFill>
                  <a:schemeClr val="bg1"/>
                </a:solidFill>
                <a:latin typeface="Silka" pitchFamily="2" charset="77"/>
              </a:rPr>
              <a:t>(Este beneficio se puede usar después de cumplir 3 meses de antigüedad en </a:t>
            </a:r>
            <a:r>
              <a:rPr lang="es-AR" sz="900" i="1" dirty="0" err="1">
                <a:solidFill>
                  <a:schemeClr val="bg1"/>
                </a:solidFill>
                <a:latin typeface="Silka" pitchFamily="2" charset="77"/>
              </a:rPr>
              <a:t>Hogarth</a:t>
            </a:r>
            <a:r>
              <a:rPr lang="es-AR" sz="900" i="1" dirty="0">
                <a:solidFill>
                  <a:schemeClr val="bg1"/>
                </a:solidFill>
                <a:latin typeface="Silka" pitchFamily="2" charset="77"/>
              </a:rPr>
              <a:t>)</a:t>
            </a:r>
            <a:r>
              <a:rPr lang="es-AR" sz="900" dirty="0">
                <a:solidFill>
                  <a:schemeClr val="bg1"/>
                </a:solidFill>
                <a:latin typeface="Silka" pitchFamily="2" charset="77"/>
              </a:rPr>
              <a:t> </a:t>
            </a:r>
          </a:p>
          <a:p>
            <a:pPr marL="228600" indent="-228600" fontAlgn="base">
              <a:buFont typeface="+mj-lt"/>
              <a:buAutoNum type="arabicPeriod"/>
            </a:pPr>
            <a:endParaRPr lang="es-AR" sz="1000" dirty="0">
              <a:solidFill>
                <a:schemeClr val="bg1"/>
              </a:solidFill>
              <a:latin typeface="Silka" pitchFamily="2" charset="77"/>
            </a:endParaRPr>
          </a:p>
          <a:p>
            <a:pPr marL="228600" indent="-228600" fontAlgn="base">
              <a:buFont typeface="+mj-lt"/>
              <a:buAutoNum type="arabicPeriod"/>
            </a:pPr>
            <a:r>
              <a:rPr lang="es-AR" sz="1000" b="1" dirty="0">
                <a:solidFill>
                  <a:srgbClr val="FF507E"/>
                </a:solidFill>
                <a:latin typeface="Silka Bold" pitchFamily="2" charset="77"/>
              </a:rPr>
              <a:t>Dos días de Asuntos Personales al año: </a:t>
            </a:r>
            <a:r>
              <a:rPr lang="es-AR" sz="1000" dirty="0">
                <a:solidFill>
                  <a:schemeClr val="bg1"/>
                </a:solidFill>
                <a:latin typeface="Silka" pitchFamily="2" charset="77"/>
              </a:rPr>
              <a:t>Días libres para cualquier trámite personal que necesites gestionar. No son trasladables al próximo año. </a:t>
            </a:r>
          </a:p>
          <a:p>
            <a:pPr marL="228600" indent="-228600" fontAlgn="base">
              <a:buFont typeface="+mj-lt"/>
              <a:buAutoNum type="arabicPeriod"/>
            </a:pPr>
            <a:endParaRPr lang="es-AR" sz="1000" dirty="0">
              <a:solidFill>
                <a:schemeClr val="bg1"/>
              </a:solidFill>
              <a:latin typeface="Silka" pitchFamily="2" charset="77"/>
            </a:endParaRPr>
          </a:p>
          <a:p>
            <a:pPr marL="685800" lvl="1" indent="-228600" fontAlgn="base">
              <a:buFont typeface="Arial" panose="020B0604020202020204" pitchFamily="34" charset="0"/>
              <a:buChar char="•"/>
            </a:pPr>
            <a:r>
              <a:rPr lang="es-AR" sz="900" dirty="0">
                <a:solidFill>
                  <a:schemeClr val="bg1"/>
                </a:solidFill>
                <a:latin typeface="Silka" pitchFamily="2" charset="77"/>
              </a:rPr>
              <a:t>Si ingresas entre el 01/01 y el 30/06, te corresponderán 2 días de Asuntos Propios en el año (1 por semestre). </a:t>
            </a:r>
          </a:p>
          <a:p>
            <a:pPr marL="685800" lvl="1" indent="-228600" fontAlgn="base">
              <a:buFont typeface="Arial" panose="020B0604020202020204" pitchFamily="34" charset="0"/>
              <a:buChar char="•"/>
            </a:pPr>
            <a:r>
              <a:rPr lang="es-AR" sz="900" dirty="0">
                <a:solidFill>
                  <a:schemeClr val="bg1"/>
                </a:solidFill>
                <a:latin typeface="Silka" pitchFamily="2" charset="77"/>
              </a:rPr>
              <a:t>Si ingresas entre el 01/07 y el 31/12, te corresponderá 1 día de Asuntos Propios en el año. </a:t>
            </a:r>
            <a:br>
              <a:rPr lang="es-AR" sz="900" dirty="0">
                <a:solidFill>
                  <a:schemeClr val="bg1"/>
                </a:solidFill>
                <a:latin typeface="Silka" pitchFamily="2" charset="77"/>
              </a:rPr>
            </a:br>
            <a:r>
              <a:rPr lang="es-AR" sz="900" i="1" dirty="0">
                <a:solidFill>
                  <a:schemeClr val="bg1"/>
                </a:solidFill>
                <a:latin typeface="Silka" pitchFamily="2" charset="77"/>
              </a:rPr>
              <a:t>(Este beneficio se puede usar después de cumplir 3 meses de antigüedad en </a:t>
            </a:r>
            <a:r>
              <a:rPr lang="es-AR" sz="900" i="1" dirty="0" err="1">
                <a:solidFill>
                  <a:schemeClr val="bg1"/>
                </a:solidFill>
                <a:latin typeface="Silka" pitchFamily="2" charset="77"/>
              </a:rPr>
              <a:t>Hogarth</a:t>
            </a:r>
            <a:r>
              <a:rPr lang="es-AR" sz="900" i="1" dirty="0">
                <a:solidFill>
                  <a:schemeClr val="bg1"/>
                </a:solidFill>
                <a:latin typeface="Silka" pitchFamily="2" charset="77"/>
              </a:rPr>
              <a:t>)</a:t>
            </a:r>
            <a:r>
              <a:rPr lang="es-AR" sz="900" dirty="0">
                <a:solidFill>
                  <a:schemeClr val="bg1"/>
                </a:solidFill>
                <a:latin typeface="Silka" pitchFamily="2" charset="77"/>
              </a:rPr>
              <a:t> </a:t>
            </a:r>
          </a:p>
          <a:p>
            <a:pPr marL="228600" indent="-228600" fontAlgn="base">
              <a:buFont typeface="+mj-lt"/>
              <a:buAutoNum type="arabicPeriod"/>
            </a:pPr>
            <a:endParaRPr lang="es-AR" sz="1000" b="1" dirty="0">
              <a:solidFill>
                <a:schemeClr val="bg1"/>
              </a:solidFill>
              <a:latin typeface="Silka Bold" pitchFamily="2" charset="77"/>
            </a:endParaRPr>
          </a:p>
          <a:p>
            <a:pPr marL="228600" indent="-228600" fontAlgn="base">
              <a:buFont typeface="+mj-lt"/>
              <a:buAutoNum type="arabicPeriod"/>
            </a:pPr>
            <a:r>
              <a:rPr lang="es-AR" sz="1000" b="1" dirty="0">
                <a:solidFill>
                  <a:srgbClr val="FF507E"/>
                </a:solidFill>
                <a:latin typeface="Silka Bold" pitchFamily="2" charset="77"/>
              </a:rPr>
              <a:t>Tarde libre por cumpleaños infantil</a:t>
            </a:r>
            <a:r>
              <a:rPr lang="es-AR" sz="1000" dirty="0">
                <a:solidFill>
                  <a:srgbClr val="FF507E"/>
                </a:solidFill>
                <a:latin typeface="Silka" pitchFamily="2" charset="77"/>
              </a:rPr>
              <a:t>: </a:t>
            </a:r>
            <a:r>
              <a:rPr lang="es-AR" sz="1000" dirty="0">
                <a:solidFill>
                  <a:schemeClr val="bg1"/>
                </a:solidFill>
                <a:latin typeface="Silka" pitchFamily="2" charset="77"/>
              </a:rPr>
              <a:t>En el caso de tener un/a hijo/a menor de 12 años, podrás tomarte libre la tarde del día de su cumpleaños a partir de las 14:00 </a:t>
            </a:r>
            <a:r>
              <a:rPr lang="es-AR" sz="1000" dirty="0" err="1">
                <a:solidFill>
                  <a:schemeClr val="bg1"/>
                </a:solidFill>
                <a:latin typeface="Silka" pitchFamily="2" charset="77"/>
              </a:rPr>
              <a:t>hs</a:t>
            </a:r>
            <a:r>
              <a:rPr lang="es-AR" sz="1000" dirty="0">
                <a:solidFill>
                  <a:schemeClr val="bg1"/>
                </a:solidFill>
                <a:latin typeface="Silka" pitchFamily="2" charset="77"/>
              </a:rPr>
              <a:t>. </a:t>
            </a:r>
            <a:br>
              <a:rPr lang="es-AR" sz="1000" dirty="0">
                <a:solidFill>
                  <a:schemeClr val="bg1"/>
                </a:solidFill>
                <a:latin typeface="Silka" pitchFamily="2" charset="77"/>
              </a:rPr>
            </a:br>
            <a:r>
              <a:rPr lang="es-AR" sz="1000" i="1" dirty="0">
                <a:solidFill>
                  <a:schemeClr val="bg1"/>
                </a:solidFill>
                <a:latin typeface="Silka" pitchFamily="2" charset="77"/>
              </a:rPr>
              <a:t>(Este beneficio se puede usar después de cumplir 3 meses de antigüedad en </a:t>
            </a:r>
            <a:r>
              <a:rPr lang="es-AR" sz="1000" i="1" dirty="0" err="1">
                <a:solidFill>
                  <a:schemeClr val="bg1"/>
                </a:solidFill>
                <a:latin typeface="Silka" pitchFamily="2" charset="77"/>
              </a:rPr>
              <a:t>Hogarth</a:t>
            </a:r>
            <a:endParaRPr lang="es-AR" sz="1000" i="1" dirty="0">
              <a:solidFill>
                <a:schemeClr val="bg1"/>
              </a:solidFill>
              <a:latin typeface="Silka" pitchFamily="2" charset="77"/>
            </a:endParaRPr>
          </a:p>
          <a:p>
            <a:pPr marL="228600" indent="-228600" fontAlgn="base">
              <a:buFont typeface="+mj-lt"/>
              <a:buAutoNum type="arabicPeriod"/>
            </a:pPr>
            <a:endParaRPr lang="es-AR" sz="1000" i="1" dirty="0">
              <a:solidFill>
                <a:schemeClr val="bg1"/>
              </a:solidFill>
              <a:latin typeface="Silka" pitchFamily="2" charset="77"/>
            </a:endParaRPr>
          </a:p>
          <a:p>
            <a:pPr marL="228600" indent="-228600" fontAlgn="base">
              <a:buFont typeface="+mj-lt"/>
              <a:buAutoNum type="arabicPeriod"/>
            </a:pPr>
            <a:endParaRPr lang="es-AR" sz="1000" i="1" dirty="0">
              <a:solidFill>
                <a:schemeClr val="bg1"/>
              </a:solidFill>
              <a:latin typeface="Silka" pitchFamily="2" charset="77"/>
            </a:endParaRPr>
          </a:p>
          <a:p>
            <a:pPr marL="228600" indent="-228600" fontAlgn="base">
              <a:buFont typeface="+mj-lt"/>
              <a:buAutoNum type="arabicPeriod"/>
            </a:pPr>
            <a:endParaRPr lang="es-AR" sz="1000" i="1" dirty="0">
              <a:solidFill>
                <a:schemeClr val="bg1"/>
              </a:solidFill>
              <a:latin typeface="Silka" pitchFamily="2" charset="77"/>
            </a:endParaRPr>
          </a:p>
          <a:p>
            <a:pPr marL="228600" indent="-228600" fontAlgn="base">
              <a:buFont typeface="+mj-lt"/>
              <a:buAutoNum type="arabicPeriod"/>
            </a:pPr>
            <a:endParaRPr lang="es-AR" sz="1000" i="1" dirty="0">
              <a:solidFill>
                <a:schemeClr val="bg1"/>
              </a:solidFill>
              <a:latin typeface="Silka" pitchFamily="2" charset="77"/>
            </a:endParaRPr>
          </a:p>
          <a:p>
            <a:pPr marL="228600" indent="-228600" fontAlgn="base">
              <a:buFont typeface="+mj-lt"/>
              <a:buAutoNum type="arabicPeriod"/>
            </a:pPr>
            <a:endParaRPr lang="es-AR" sz="1000" i="1" dirty="0">
              <a:solidFill>
                <a:schemeClr val="bg1"/>
              </a:solidFill>
              <a:latin typeface="Silka" pitchFamily="2" charset="77"/>
            </a:endParaRPr>
          </a:p>
          <a:p>
            <a:pPr marL="228600" indent="-228600" fontAlgn="base">
              <a:buFont typeface="+mj-lt"/>
              <a:buAutoNum type="arabicPeriod"/>
            </a:pPr>
            <a:endParaRPr lang="es-AR" sz="1000" i="1" dirty="0">
              <a:solidFill>
                <a:schemeClr val="bg1"/>
              </a:solidFill>
              <a:latin typeface="Silka" pitchFamily="2" charset="77"/>
            </a:endParaRPr>
          </a:p>
          <a:p>
            <a:pPr marL="228600" indent="-228600" fontAlgn="base">
              <a:buFont typeface="+mj-lt"/>
              <a:buAutoNum type="arabicPeriod"/>
            </a:pPr>
            <a:endParaRPr lang="es-AR" sz="1000" i="1" dirty="0">
              <a:solidFill>
                <a:schemeClr val="bg1"/>
              </a:solidFill>
              <a:latin typeface="Silka" pitchFamily="2" charset="77"/>
            </a:endParaRPr>
          </a:p>
          <a:p>
            <a:pPr marL="228600" indent="-228600" fontAlgn="base">
              <a:buFont typeface="+mj-lt"/>
              <a:buAutoNum type="arabicPeriod"/>
            </a:pPr>
            <a:endParaRPr lang="es-AR" sz="1000" i="1" dirty="0">
              <a:solidFill>
                <a:schemeClr val="bg1"/>
              </a:solidFill>
              <a:latin typeface="Silka" pitchFamily="2" charset="77"/>
            </a:endParaRPr>
          </a:p>
          <a:p>
            <a:pPr marL="228600" indent="-228600" fontAlgn="base">
              <a:buFont typeface="+mj-lt"/>
              <a:buAutoNum type="arabicPeriod"/>
            </a:pPr>
            <a:endParaRPr lang="es-AR" sz="1000" i="1" dirty="0">
              <a:solidFill>
                <a:schemeClr val="bg1"/>
              </a:solidFill>
              <a:latin typeface="Silka" pitchFamily="2" charset="77"/>
            </a:endParaRPr>
          </a:p>
          <a:p>
            <a:pPr marL="228600" indent="-228600" fontAlgn="base">
              <a:buFont typeface="+mj-lt"/>
              <a:buAutoNum type="arabicPeriod"/>
            </a:pPr>
            <a:endParaRPr lang="es-AR" sz="1000" i="1" dirty="0">
              <a:solidFill>
                <a:schemeClr val="bg1"/>
              </a:solidFill>
              <a:latin typeface="Silka" pitchFamily="2" charset="77"/>
            </a:endParaRPr>
          </a:p>
          <a:p>
            <a:pPr marL="228600" indent="-228600" fontAlgn="base">
              <a:buFont typeface="+mj-lt"/>
              <a:buAutoNum type="arabicPeriod"/>
            </a:pPr>
            <a:endParaRPr lang="es-AR" sz="1000" i="1" dirty="0">
              <a:solidFill>
                <a:schemeClr val="bg1"/>
              </a:solidFill>
              <a:latin typeface="Silka" pitchFamily="2" charset="77"/>
            </a:endParaRPr>
          </a:p>
          <a:p>
            <a:pPr marL="228600" indent="-228600" fontAlgn="base">
              <a:buFont typeface="+mj-lt"/>
              <a:buAutoNum type="arabicPeriod"/>
            </a:pPr>
            <a:endParaRPr lang="es-AR" sz="1000" i="1" dirty="0">
              <a:solidFill>
                <a:schemeClr val="bg1"/>
              </a:solidFill>
              <a:latin typeface="Silka" pitchFamily="2" charset="77"/>
            </a:endParaRPr>
          </a:p>
          <a:p>
            <a:pPr marL="228600" indent="-228600" fontAlgn="base">
              <a:buFont typeface="+mj-lt"/>
              <a:buAutoNum type="arabicPeriod"/>
            </a:pPr>
            <a:endParaRPr lang="es-AR" sz="1000" i="1" dirty="0">
              <a:solidFill>
                <a:schemeClr val="bg1"/>
              </a:solidFill>
              <a:latin typeface="Silka" pitchFamily="2" charset="77"/>
            </a:endParaRPr>
          </a:p>
          <a:p>
            <a:pPr marL="228600" indent="-228600" fontAlgn="base">
              <a:buFont typeface="+mj-lt"/>
              <a:buAutoNum type="arabicPeriod"/>
            </a:pPr>
            <a:endParaRPr lang="es-AR" sz="1000" i="1" dirty="0">
              <a:solidFill>
                <a:schemeClr val="bg1"/>
              </a:solidFill>
              <a:latin typeface="Silka" pitchFamily="2" charset="77"/>
            </a:endParaRPr>
          </a:p>
          <a:p>
            <a:pPr marL="228600" indent="-228600" fontAlgn="base">
              <a:buFont typeface="+mj-lt"/>
              <a:buAutoNum type="arabicPeriod"/>
            </a:pPr>
            <a:endParaRPr lang="es-AR" sz="1000" i="1" dirty="0">
              <a:solidFill>
                <a:schemeClr val="bg1"/>
              </a:solidFill>
              <a:latin typeface="Silka" pitchFamily="2" charset="77"/>
            </a:endParaRPr>
          </a:p>
          <a:p>
            <a:pPr marL="228600" indent="-228600" fontAlgn="base">
              <a:buFont typeface="+mj-lt"/>
              <a:buAutoNum type="arabicPeriod"/>
            </a:pPr>
            <a:endParaRPr lang="es-AR" sz="1000" i="1" dirty="0">
              <a:solidFill>
                <a:schemeClr val="bg1"/>
              </a:solidFill>
              <a:latin typeface="Silka" pitchFamily="2" charset="77"/>
            </a:endParaRPr>
          </a:p>
          <a:p>
            <a:pPr marL="228600" indent="-228600" fontAlgn="base">
              <a:buFont typeface="+mj-lt"/>
              <a:buAutoNum type="arabicPeriod"/>
            </a:pPr>
            <a:endParaRPr lang="es-AR" sz="1000" i="1" dirty="0">
              <a:solidFill>
                <a:schemeClr val="bg1"/>
              </a:solidFill>
              <a:latin typeface="Silka" pitchFamily="2" charset="77"/>
            </a:endParaRPr>
          </a:p>
          <a:p>
            <a:pPr marL="228600" indent="-228600" fontAlgn="base">
              <a:buFont typeface="+mj-lt"/>
              <a:buAutoNum type="arabicPeriod"/>
            </a:pPr>
            <a:endParaRPr lang="es-AR" sz="1000" i="1" dirty="0">
              <a:solidFill>
                <a:schemeClr val="bg1"/>
              </a:solidFill>
              <a:latin typeface="Silka" pitchFamily="2" charset="77"/>
            </a:endParaRPr>
          </a:p>
          <a:p>
            <a:pPr marL="228600" indent="-228600" fontAlgn="base">
              <a:buFont typeface="+mj-lt"/>
              <a:buAutoNum type="arabicPeriod"/>
            </a:pPr>
            <a:endParaRPr lang="es-AR" sz="1000" i="1" dirty="0">
              <a:solidFill>
                <a:schemeClr val="bg1"/>
              </a:solidFill>
              <a:latin typeface="Silka" pitchFamily="2" charset="77"/>
            </a:endParaRPr>
          </a:p>
          <a:p>
            <a:pPr marL="228600" indent="-228600" fontAlgn="base">
              <a:buFont typeface="+mj-lt"/>
              <a:buAutoNum type="arabicPeriod"/>
            </a:pPr>
            <a:endParaRPr lang="es-AR" sz="1000" i="1" dirty="0">
              <a:solidFill>
                <a:schemeClr val="bg1"/>
              </a:solidFill>
              <a:latin typeface="Silka" pitchFamily="2" charset="77"/>
            </a:endParaRPr>
          </a:p>
          <a:p>
            <a:pPr marL="228600" indent="-228600" fontAlgn="base">
              <a:buFont typeface="+mj-lt"/>
              <a:buAutoNum type="arabicPeriod"/>
            </a:pPr>
            <a:endParaRPr lang="es-AR" sz="1000" i="1" dirty="0">
              <a:solidFill>
                <a:schemeClr val="bg1"/>
              </a:solidFill>
              <a:latin typeface="Silka" pitchFamily="2" charset="77"/>
            </a:endParaRPr>
          </a:p>
          <a:p>
            <a:pPr marL="228600" indent="-228600" fontAlgn="base">
              <a:buFont typeface="+mj-lt"/>
              <a:buAutoNum type="arabicPeriod"/>
            </a:pPr>
            <a:endParaRPr lang="es-AR" sz="1000" i="1" dirty="0">
              <a:solidFill>
                <a:schemeClr val="bg1"/>
              </a:solidFill>
              <a:latin typeface="Silka" pitchFamily="2" charset="77"/>
            </a:endParaRPr>
          </a:p>
          <a:p>
            <a:pPr marL="228600" indent="-228600" fontAlgn="base">
              <a:buFont typeface="+mj-lt"/>
              <a:buAutoNum type="arabicPeriod"/>
            </a:pPr>
            <a:endParaRPr lang="es-AR" sz="1000" i="1" dirty="0">
              <a:solidFill>
                <a:schemeClr val="bg1"/>
              </a:solidFill>
              <a:latin typeface="Silka" pitchFamily="2" charset="77"/>
            </a:endParaRPr>
          </a:p>
          <a:p>
            <a:pPr marL="228600" indent="-228600" fontAlgn="base">
              <a:buFont typeface="+mj-lt"/>
              <a:buAutoNum type="arabicPeriod"/>
            </a:pPr>
            <a:endParaRPr lang="es-AR" sz="1000" i="1" dirty="0">
              <a:solidFill>
                <a:schemeClr val="bg1"/>
              </a:solidFill>
              <a:latin typeface="Silka" pitchFamily="2" charset="77"/>
            </a:endParaRPr>
          </a:p>
          <a:p>
            <a:pPr marL="228600" indent="-228600" fontAlgn="base">
              <a:buFont typeface="+mj-lt"/>
              <a:buAutoNum type="arabicPeriod"/>
            </a:pPr>
            <a:endParaRPr lang="es-AR" sz="1000" i="1" dirty="0">
              <a:solidFill>
                <a:schemeClr val="bg1"/>
              </a:solidFill>
              <a:latin typeface="Silka" pitchFamily="2" charset="77"/>
            </a:endParaRPr>
          </a:p>
          <a:p>
            <a:pPr marL="228600" indent="-228600" fontAlgn="base">
              <a:buFont typeface="+mj-lt"/>
              <a:buAutoNum type="arabicPeriod"/>
            </a:pPr>
            <a:endParaRPr lang="es-AR" sz="1000" i="1" dirty="0">
              <a:solidFill>
                <a:schemeClr val="bg1"/>
              </a:solidFill>
              <a:latin typeface="Silka" pitchFamily="2" charset="77"/>
            </a:endParaRPr>
          </a:p>
          <a:p>
            <a:pPr marL="228600" indent="-228600" fontAlgn="base">
              <a:buFont typeface="+mj-lt"/>
              <a:buAutoNum type="arabicPeriod"/>
            </a:pPr>
            <a:endParaRPr lang="es-AR" sz="1000" i="1" dirty="0">
              <a:solidFill>
                <a:schemeClr val="bg1"/>
              </a:solidFill>
              <a:latin typeface="Silka" pitchFamily="2" charset="77"/>
            </a:endParaRPr>
          </a:p>
          <a:p>
            <a:pPr marL="228600" indent="-228600" fontAlgn="base">
              <a:buFont typeface="+mj-lt"/>
              <a:buAutoNum type="arabicPeriod"/>
            </a:pPr>
            <a:endParaRPr lang="es-AR" sz="1000" i="1" dirty="0">
              <a:solidFill>
                <a:schemeClr val="bg1"/>
              </a:solidFill>
              <a:latin typeface="Silka" pitchFamily="2" charset="77"/>
            </a:endParaRPr>
          </a:p>
          <a:p>
            <a:pPr marL="228600" indent="-228600" fontAlgn="base">
              <a:buFont typeface="+mj-lt"/>
              <a:buAutoNum type="arabicPeriod"/>
            </a:pPr>
            <a:endParaRPr lang="es-AR" sz="1000" i="1" dirty="0">
              <a:solidFill>
                <a:schemeClr val="bg1"/>
              </a:solidFill>
              <a:latin typeface="Silka" pitchFamily="2" charset="77"/>
            </a:endParaRPr>
          </a:p>
          <a:p>
            <a:pPr marL="228600" indent="-228600" fontAlgn="base">
              <a:buFont typeface="+mj-lt"/>
              <a:buAutoNum type="arabicPeriod"/>
            </a:pPr>
            <a:endParaRPr lang="es-AR" sz="1000" i="1" dirty="0">
              <a:solidFill>
                <a:schemeClr val="bg1"/>
              </a:solidFill>
              <a:latin typeface="Silka" pitchFamily="2" charset="77"/>
            </a:endParaRPr>
          </a:p>
          <a:p>
            <a:pPr marL="228600" indent="-228600" fontAlgn="base">
              <a:buFont typeface="+mj-lt"/>
              <a:buAutoNum type="arabicPeriod"/>
            </a:pPr>
            <a:endParaRPr lang="es-AR" sz="1000" dirty="0">
              <a:solidFill>
                <a:schemeClr val="bg1"/>
              </a:solidFill>
              <a:latin typeface="Silka" pitchFamily="2" charset="77"/>
            </a:endParaRPr>
          </a:p>
          <a:p>
            <a:pPr marL="228600" indent="-228600" fontAlgn="base">
              <a:buFont typeface="+mj-lt"/>
              <a:buAutoNum type="arabicPeriod"/>
            </a:pPr>
            <a:endParaRPr lang="es-AR" sz="1000" dirty="0">
              <a:solidFill>
                <a:schemeClr val="bg1"/>
              </a:solidFill>
              <a:latin typeface="Silka" pitchFamily="2" charset="77"/>
            </a:endParaRPr>
          </a:p>
          <a:p>
            <a:pPr marL="228600" indent="-228600" fontAlgn="base">
              <a:buFont typeface="+mj-lt"/>
              <a:buAutoNum type="arabicPeriod"/>
            </a:pPr>
            <a:r>
              <a:rPr lang="es-AR" sz="1000" b="1" dirty="0" err="1">
                <a:solidFill>
                  <a:srgbClr val="FF507E"/>
                </a:solidFill>
                <a:latin typeface="Silka Bold" pitchFamily="2" charset="77"/>
              </a:rPr>
              <a:t>Later</a:t>
            </a:r>
            <a:r>
              <a:rPr lang="es-AR" sz="1000" b="1" dirty="0">
                <a:solidFill>
                  <a:srgbClr val="FF507E"/>
                </a:solidFill>
                <a:latin typeface="Silka Bold" pitchFamily="2" charset="77"/>
              </a:rPr>
              <a:t> </a:t>
            </a:r>
            <a:r>
              <a:rPr lang="es-AR" sz="1000" b="1" dirty="0" err="1">
                <a:solidFill>
                  <a:srgbClr val="FF507E"/>
                </a:solidFill>
                <a:latin typeface="Silka Bold" pitchFamily="2" charset="77"/>
              </a:rPr>
              <a:t>Check</a:t>
            </a:r>
            <a:r>
              <a:rPr lang="es-AR" sz="1000" b="1" dirty="0">
                <a:solidFill>
                  <a:srgbClr val="FF507E"/>
                </a:solidFill>
                <a:latin typeface="Silka Bold" pitchFamily="2" charset="77"/>
              </a:rPr>
              <a:t>-in: </a:t>
            </a:r>
            <a:r>
              <a:rPr lang="es-AR" sz="1000" dirty="0">
                <a:solidFill>
                  <a:schemeClr val="bg1"/>
                </a:solidFill>
                <a:latin typeface="Silka" pitchFamily="2" charset="77"/>
              </a:rPr>
              <a:t>Al regresar de las vacaciones, podrás comenzar tu jornada laboral hasta 4 horas más tarde. </a:t>
            </a:r>
            <a:br>
              <a:rPr lang="es-AR" sz="1000" dirty="0">
                <a:solidFill>
                  <a:schemeClr val="bg1"/>
                </a:solidFill>
                <a:latin typeface="Silka" pitchFamily="2" charset="77"/>
              </a:rPr>
            </a:br>
            <a:r>
              <a:rPr lang="es-AR" sz="1000" i="1" dirty="0">
                <a:solidFill>
                  <a:schemeClr val="bg1"/>
                </a:solidFill>
                <a:latin typeface="Silka" pitchFamily="2" charset="77"/>
              </a:rPr>
              <a:t>(Este beneficio se puede usar después de cumplir 3 meses de antigüedad en </a:t>
            </a:r>
            <a:r>
              <a:rPr lang="es-AR" sz="1000" i="1" dirty="0" err="1">
                <a:solidFill>
                  <a:schemeClr val="bg1"/>
                </a:solidFill>
                <a:latin typeface="Silka" pitchFamily="2" charset="77"/>
              </a:rPr>
              <a:t>Hogarth</a:t>
            </a:r>
            <a:r>
              <a:rPr lang="es-AR" sz="1000" i="1" dirty="0">
                <a:solidFill>
                  <a:schemeClr val="bg1"/>
                </a:solidFill>
                <a:latin typeface="Silka" pitchFamily="2" charset="77"/>
              </a:rPr>
              <a:t> y aplicando a un uso mínimo de 5 días consecutivos de vacaciones)</a:t>
            </a:r>
            <a:r>
              <a:rPr lang="es-AR" sz="1000" dirty="0">
                <a:solidFill>
                  <a:schemeClr val="bg1"/>
                </a:solidFill>
                <a:latin typeface="Silka" pitchFamily="2" charset="77"/>
              </a:rPr>
              <a:t> </a:t>
            </a:r>
          </a:p>
          <a:p>
            <a:pPr marL="228600" indent="-228600" fontAlgn="base">
              <a:buFont typeface="+mj-lt"/>
              <a:buAutoNum type="arabicPeriod"/>
            </a:pPr>
            <a:endParaRPr lang="es-AR" sz="1000" dirty="0">
              <a:solidFill>
                <a:schemeClr val="bg1"/>
              </a:solidFill>
              <a:latin typeface="Silka" pitchFamily="2" charset="77"/>
            </a:endParaRPr>
          </a:p>
          <a:p>
            <a:pPr marL="228600" indent="-228600" fontAlgn="base">
              <a:buFont typeface="+mj-lt"/>
              <a:buAutoNum type="arabicPeriod"/>
            </a:pPr>
            <a:r>
              <a:rPr lang="es-AR" sz="1000" b="1" dirty="0">
                <a:solidFill>
                  <a:srgbClr val="FF507E"/>
                </a:solidFill>
                <a:latin typeface="Silka Bold" pitchFamily="2" charset="77"/>
              </a:rPr>
              <a:t>Licencia por paternidad extendida:</a:t>
            </a:r>
            <a:r>
              <a:rPr lang="es-AR" sz="1000" b="1" dirty="0">
                <a:solidFill>
                  <a:schemeClr val="bg1"/>
                </a:solidFill>
                <a:latin typeface="Silka Bold" pitchFamily="2" charset="77"/>
              </a:rPr>
              <a:t> </a:t>
            </a:r>
            <a:r>
              <a:rPr lang="es-AR" sz="1000" dirty="0">
                <a:solidFill>
                  <a:schemeClr val="bg1"/>
                </a:solidFill>
                <a:latin typeface="Silka" pitchFamily="2" charset="77"/>
              </a:rPr>
              <a:t>20 días corridos a partir del nacimiento del bebé (3 días corridos por ley + 17 días adicionales como beneficio </a:t>
            </a:r>
            <a:r>
              <a:rPr lang="es-AR" sz="1000" dirty="0" err="1">
                <a:solidFill>
                  <a:schemeClr val="bg1"/>
                </a:solidFill>
                <a:latin typeface="Silka" pitchFamily="2" charset="77"/>
              </a:rPr>
              <a:t>Hogarth</a:t>
            </a:r>
            <a:r>
              <a:rPr lang="es-AR" sz="1000" dirty="0">
                <a:solidFill>
                  <a:schemeClr val="bg1"/>
                </a:solidFill>
                <a:latin typeface="Silka" pitchFamily="2" charset="77"/>
              </a:rPr>
              <a:t>). </a:t>
            </a:r>
          </a:p>
          <a:p>
            <a:pPr marL="228600" indent="-228600" fontAlgn="base">
              <a:buFont typeface="+mj-lt"/>
              <a:buAutoNum type="arabicPeriod"/>
            </a:pPr>
            <a:endParaRPr lang="es-AR" sz="1000" dirty="0">
              <a:solidFill>
                <a:schemeClr val="bg1"/>
              </a:solidFill>
              <a:latin typeface="Silka" pitchFamily="2" charset="77"/>
            </a:endParaRPr>
          </a:p>
          <a:p>
            <a:pPr marL="228600" indent="-228600" fontAlgn="base">
              <a:buFont typeface="+mj-lt"/>
              <a:buAutoNum type="arabicPeriod"/>
            </a:pPr>
            <a:r>
              <a:rPr lang="es-AR" sz="1000" b="1" dirty="0">
                <a:solidFill>
                  <a:srgbClr val="FF507E"/>
                </a:solidFill>
                <a:latin typeface="Silka Bold" pitchFamily="2" charset="77"/>
              </a:rPr>
              <a:t>Licencia post maternidad – Vuelta regresiva</a:t>
            </a:r>
            <a:r>
              <a:rPr lang="es-AR" sz="1000" dirty="0">
                <a:solidFill>
                  <a:srgbClr val="FF507E"/>
                </a:solidFill>
                <a:latin typeface="Silka" pitchFamily="2" charset="77"/>
              </a:rPr>
              <a:t>:</a:t>
            </a:r>
            <a:r>
              <a:rPr lang="es-AR" sz="1000" dirty="0">
                <a:solidFill>
                  <a:schemeClr val="bg1"/>
                </a:solidFill>
                <a:latin typeface="Silka" pitchFamily="2" charset="77"/>
              </a:rPr>
              <a:t> Las colaboradoras que no hagan uso de la excedencia sin goce de sueldo podrán optar por reincorporarse a sus tareas de manera paulatina, comenzando a trabajar 4 horas diarias y sumando una hora por mes. </a:t>
            </a:r>
          </a:p>
          <a:p>
            <a:pPr marL="228600" indent="-228600" fontAlgn="base">
              <a:buFont typeface="+mj-lt"/>
              <a:buAutoNum type="arabicPeriod"/>
            </a:pPr>
            <a:endParaRPr lang="es-AR" sz="1000" dirty="0">
              <a:solidFill>
                <a:schemeClr val="bg1"/>
              </a:solidFill>
              <a:latin typeface="Silka" pitchFamily="2" charset="77"/>
            </a:endParaRPr>
          </a:p>
          <a:p>
            <a:pPr marL="228600" indent="-228600" fontAlgn="base">
              <a:buFont typeface="+mj-lt"/>
              <a:buAutoNum type="arabicPeriod"/>
            </a:pPr>
            <a:r>
              <a:rPr lang="es-AR" sz="1000" b="1" dirty="0">
                <a:solidFill>
                  <a:srgbClr val="FF507E"/>
                </a:solidFill>
                <a:latin typeface="Silka Bold" pitchFamily="2" charset="77"/>
              </a:rPr>
              <a:t>Licencia para no gestantes:</a:t>
            </a:r>
            <a:r>
              <a:rPr lang="es-AR" sz="1000" dirty="0">
                <a:solidFill>
                  <a:schemeClr val="bg1"/>
                </a:solidFill>
                <a:latin typeface="Silka" pitchFamily="2" charset="77"/>
              </a:rPr>
              <a:t> El beneficio consiste en brindar 20 días corridos de licencia inmediatamente posteriores a la fecha de parto para aquellas personas que sean madres o padres y no les aplique la ley ya establecida frente a la maternidad o paternidad. </a:t>
            </a:r>
          </a:p>
          <a:p>
            <a:pPr marL="228600" indent="-228600" fontAlgn="base">
              <a:buFont typeface="+mj-lt"/>
              <a:buAutoNum type="arabicPeriod"/>
            </a:pPr>
            <a:endParaRPr lang="es-AR" sz="1000" dirty="0">
              <a:solidFill>
                <a:schemeClr val="bg1"/>
              </a:solidFill>
              <a:latin typeface="Silka" pitchFamily="2" charset="77"/>
            </a:endParaRPr>
          </a:p>
          <a:p>
            <a:pPr marL="228600" indent="-228600" fontAlgn="base">
              <a:buFont typeface="+mj-lt"/>
              <a:buAutoNum type="arabicPeriod"/>
            </a:pPr>
            <a:r>
              <a:rPr lang="es-AR" sz="1000" b="1" dirty="0">
                <a:solidFill>
                  <a:srgbClr val="FF507E"/>
                </a:solidFill>
                <a:latin typeface="Silka Bold" pitchFamily="2" charset="77"/>
              </a:rPr>
              <a:t>LUMOS: </a:t>
            </a:r>
            <a:r>
              <a:rPr lang="es-AR" sz="1000" dirty="0">
                <a:solidFill>
                  <a:schemeClr val="bg1"/>
                </a:solidFill>
                <a:latin typeface="Silka" pitchFamily="2" charset="77"/>
              </a:rPr>
              <a:t>Plataforma de capacitación. </a:t>
            </a:r>
          </a:p>
          <a:p>
            <a:pPr marL="228600" indent="-228600" fontAlgn="base">
              <a:buFont typeface="+mj-lt"/>
              <a:buAutoNum type="arabicPeriod"/>
            </a:pPr>
            <a:endParaRPr lang="es-AR" sz="1000" dirty="0">
              <a:solidFill>
                <a:schemeClr val="bg1"/>
              </a:solidFill>
              <a:latin typeface="Silka" pitchFamily="2" charset="77"/>
            </a:endParaRPr>
          </a:p>
          <a:p>
            <a:pPr marL="228600" indent="-228600" fontAlgn="base">
              <a:buFont typeface="+mj-lt"/>
              <a:buAutoNum type="arabicPeriod"/>
            </a:pPr>
            <a:r>
              <a:rPr lang="es-AR" sz="1000" b="1" dirty="0">
                <a:solidFill>
                  <a:srgbClr val="FF507E"/>
                </a:solidFill>
                <a:latin typeface="Silka Bold" pitchFamily="2" charset="77"/>
              </a:rPr>
              <a:t>Clases de inglés in </a:t>
            </a:r>
            <a:r>
              <a:rPr lang="es-AR" sz="1000" b="1" dirty="0" err="1">
                <a:solidFill>
                  <a:srgbClr val="FF507E"/>
                </a:solidFill>
                <a:latin typeface="Silka Bold" pitchFamily="2" charset="77"/>
              </a:rPr>
              <a:t>company</a:t>
            </a:r>
            <a:r>
              <a:rPr lang="es-AR" sz="1000" b="1" dirty="0">
                <a:solidFill>
                  <a:srgbClr val="FF507E"/>
                </a:solidFill>
                <a:latin typeface="Silka Bold" pitchFamily="2" charset="77"/>
              </a:rPr>
              <a:t>: </a:t>
            </a:r>
            <a:r>
              <a:rPr lang="es-AR" sz="1000" dirty="0">
                <a:solidFill>
                  <a:schemeClr val="bg1"/>
                </a:solidFill>
                <a:latin typeface="Silka" pitchFamily="2" charset="77"/>
              </a:rPr>
              <a:t>Dependerá de tu fecha de ingreso cuándo puedas anotarte. El test de nivelación se realiza dos veces al año (febrero y junio). Para acceder, deberás cumplir con el 75% de asistencia semestral y no aplica a niveles avanzados. </a:t>
            </a:r>
          </a:p>
          <a:p>
            <a:pPr marL="228600" indent="-228600" fontAlgn="base">
              <a:buFont typeface="+mj-lt"/>
              <a:buAutoNum type="arabicPeriod"/>
            </a:pPr>
            <a:endParaRPr lang="es-AR" sz="1000" dirty="0">
              <a:solidFill>
                <a:schemeClr val="bg1"/>
              </a:solidFill>
              <a:latin typeface="Silka" pitchFamily="2" charset="77"/>
            </a:endParaRPr>
          </a:p>
          <a:p>
            <a:pPr marL="228600" indent="-228600" fontAlgn="base">
              <a:buFont typeface="+mj-lt"/>
              <a:buAutoNum type="arabicPeriod"/>
            </a:pPr>
            <a:r>
              <a:rPr lang="es-AR" sz="1000" b="1" dirty="0">
                <a:solidFill>
                  <a:srgbClr val="FF507E"/>
                </a:solidFill>
                <a:latin typeface="Silka Bold" pitchFamily="2" charset="77"/>
              </a:rPr>
              <a:t>Plataforma e-</a:t>
            </a:r>
            <a:r>
              <a:rPr lang="es-AR" sz="1000" b="1" dirty="0" err="1">
                <a:solidFill>
                  <a:srgbClr val="FF507E"/>
                </a:solidFill>
                <a:latin typeface="Silka Bold" pitchFamily="2" charset="77"/>
              </a:rPr>
              <a:t>commerce</a:t>
            </a:r>
            <a:r>
              <a:rPr lang="es-AR" sz="1000" b="1" dirty="0">
                <a:solidFill>
                  <a:srgbClr val="FF507E"/>
                </a:solidFill>
                <a:latin typeface="Silka Bold" pitchFamily="2" charset="77"/>
              </a:rPr>
              <a:t> (actualmente Mercado Pago):</a:t>
            </a:r>
            <a:r>
              <a:rPr lang="es-AR" sz="1000" b="1" dirty="0">
                <a:solidFill>
                  <a:schemeClr val="bg1"/>
                </a:solidFill>
                <a:latin typeface="Silka Bold" pitchFamily="2" charset="77"/>
              </a:rPr>
              <a:t> </a:t>
            </a:r>
            <a:r>
              <a:rPr lang="es-AR" sz="1000" dirty="0">
                <a:solidFill>
                  <a:schemeClr val="bg1"/>
                </a:solidFill>
                <a:latin typeface="Silka" pitchFamily="2" charset="77"/>
              </a:rPr>
              <a:t>$121.000 mensuales que se acreditarán el 1° día hábil del mes. En el caso de que tu ingreso sea posterior a esa fecha, comenzarás a percibir el beneficio el mes siguiente. </a:t>
            </a:r>
          </a:p>
          <a:p>
            <a:pPr marL="228600" indent="-228600" fontAlgn="base">
              <a:buFont typeface="+mj-lt"/>
              <a:buAutoNum type="arabicPeriod"/>
            </a:pPr>
            <a:endParaRPr lang="es-AR" sz="1000" dirty="0">
              <a:solidFill>
                <a:schemeClr val="bg1"/>
              </a:solidFill>
              <a:latin typeface="Silka" pitchFamily="2" charset="77"/>
            </a:endParaRPr>
          </a:p>
          <a:p>
            <a:pPr marL="228600" indent="-228600" fontAlgn="base">
              <a:buFont typeface="+mj-lt"/>
              <a:buAutoNum type="arabicPeriod"/>
            </a:pPr>
            <a:r>
              <a:rPr lang="es-AR" sz="1000" b="1" dirty="0">
                <a:solidFill>
                  <a:srgbClr val="FF507E"/>
                </a:solidFill>
                <a:latin typeface="Silka Bold" pitchFamily="2" charset="77"/>
              </a:rPr>
              <a:t>Beneficios en plataformas de e-</a:t>
            </a:r>
            <a:r>
              <a:rPr lang="es-AR" sz="1000" b="1" dirty="0" err="1">
                <a:solidFill>
                  <a:srgbClr val="FF507E"/>
                </a:solidFill>
                <a:latin typeface="Silka Bold" pitchFamily="2" charset="77"/>
              </a:rPr>
              <a:t>commerce</a:t>
            </a:r>
            <a:r>
              <a:rPr lang="es-AR" sz="1000" b="1" dirty="0">
                <a:solidFill>
                  <a:srgbClr val="FF507E"/>
                </a:solidFill>
                <a:latin typeface="Silka Bold" pitchFamily="2" charset="77"/>
              </a:rPr>
              <a:t>:</a:t>
            </a:r>
            <a:r>
              <a:rPr lang="es-AR" sz="1000" b="1" dirty="0">
                <a:solidFill>
                  <a:schemeClr val="bg1"/>
                </a:solidFill>
                <a:latin typeface="Silka Bold" pitchFamily="2" charset="77"/>
              </a:rPr>
              <a:t> </a:t>
            </a:r>
            <a:r>
              <a:rPr lang="es-AR" sz="1000" dirty="0">
                <a:solidFill>
                  <a:schemeClr val="bg1"/>
                </a:solidFill>
                <a:latin typeface="Silka" pitchFamily="2" charset="77"/>
              </a:rPr>
              <a:t>descuentos especiales en productos de Unilever (Club de beneficios) y Coca-Cola, a través de plataformas exclusivas. </a:t>
            </a:r>
          </a:p>
          <a:p>
            <a:pPr marL="228600" indent="-228600" fontAlgn="base">
              <a:buFont typeface="+mj-lt"/>
              <a:buAutoNum type="arabicPeriod"/>
            </a:pPr>
            <a:endParaRPr lang="es-AR" sz="1000" dirty="0">
              <a:solidFill>
                <a:schemeClr val="bg1"/>
              </a:solidFill>
              <a:latin typeface="Silka" pitchFamily="2" charset="77"/>
            </a:endParaRPr>
          </a:p>
          <a:p>
            <a:pPr marL="228600" indent="-228600" fontAlgn="base">
              <a:buFont typeface="+mj-lt"/>
              <a:buAutoNum type="arabicPeriod"/>
            </a:pPr>
            <a:r>
              <a:rPr lang="es-AR" sz="1000" b="1" dirty="0">
                <a:solidFill>
                  <a:srgbClr val="FF507E"/>
                </a:solidFill>
                <a:latin typeface="Silka Bold" pitchFamily="2" charset="77"/>
              </a:rPr>
              <a:t>Seguro de vida adicional </a:t>
            </a:r>
          </a:p>
          <a:p>
            <a:pPr>
              <a:spcAft>
                <a:spcPts val="600"/>
              </a:spcAft>
            </a:pPr>
            <a:br>
              <a:rPr lang="en-GB" sz="1000" dirty="0">
                <a:solidFill>
                  <a:schemeClr val="bg1"/>
                </a:solidFill>
                <a:latin typeface="Silka" pitchFamily="2" charset="77"/>
              </a:rPr>
            </a:br>
            <a:endParaRPr lang="en-GB" sz="1000" dirty="0">
              <a:solidFill>
                <a:schemeClr val="bg1"/>
              </a:solidFill>
              <a:latin typeface="Silka" pitchFamily="2" charset="77"/>
            </a:endParaRPr>
          </a:p>
          <a:p>
            <a:pPr marL="171450" indent="-171450">
              <a:spcAft>
                <a:spcPts val="600"/>
              </a:spcAft>
              <a:buFont typeface="Arial" panose="020B0604020202020204" pitchFamily="34" charset="0"/>
              <a:buChar char="•"/>
            </a:pPr>
            <a:endParaRPr lang="en-GB" sz="1000" dirty="0">
              <a:solidFill>
                <a:schemeClr val="bg1"/>
              </a:solidFill>
              <a:latin typeface="Silka" pitchFamily="2" charset="77"/>
            </a:endParaRPr>
          </a:p>
          <a:p>
            <a:pPr marL="171450" indent="-171450">
              <a:spcAft>
                <a:spcPts val="600"/>
              </a:spcAft>
              <a:buFont typeface="Arial" panose="020B0604020202020204" pitchFamily="34" charset="0"/>
              <a:buChar char="•"/>
            </a:pPr>
            <a:endParaRPr lang="en-GB" sz="1000" dirty="0">
              <a:solidFill>
                <a:schemeClr val="bg1"/>
              </a:solidFill>
              <a:latin typeface="Silka" pitchFamily="2" charset="77"/>
            </a:endParaRPr>
          </a:p>
          <a:p>
            <a:endParaRPr lang="en-GB" sz="1000" dirty="0">
              <a:solidFill>
                <a:schemeClr val="bg1"/>
              </a:solidFill>
              <a:latin typeface="Silka" pitchFamily="2" charset="77"/>
            </a:endParaRPr>
          </a:p>
        </p:txBody>
      </p:sp>
      <p:sp>
        <p:nvSpPr>
          <p:cNvPr id="42" name="CuadroTexto 41">
            <a:extLst>
              <a:ext uri="{FF2B5EF4-FFF2-40B4-BE49-F238E27FC236}">
                <a16:creationId xmlns:a16="http://schemas.microsoft.com/office/drawing/2014/main" id="{2D5D994B-134C-B3EB-10E1-278A0A80C30A}"/>
              </a:ext>
            </a:extLst>
          </p:cNvPr>
          <p:cNvSpPr txBox="1"/>
          <p:nvPr/>
        </p:nvSpPr>
        <p:spPr>
          <a:xfrm>
            <a:off x="1090829" y="676724"/>
            <a:ext cx="3439540" cy="369332"/>
          </a:xfrm>
          <a:prstGeom prst="rect">
            <a:avLst/>
          </a:prstGeom>
          <a:noFill/>
        </p:spPr>
        <p:txBody>
          <a:bodyPr wrap="square">
            <a:spAutoFit/>
          </a:bodyPr>
          <a:lstStyle/>
          <a:p>
            <a:pPr algn="ctr" fontAlgn="base"/>
            <a:r>
              <a:rPr lang="es-AR" sz="1800" b="1" dirty="0">
                <a:solidFill>
                  <a:schemeClr val="accent2"/>
                </a:solidFill>
                <a:latin typeface="Silka Bold" pitchFamily="2" charset="77"/>
              </a:rPr>
              <a:t>¡Beneficios que suman! </a:t>
            </a:r>
          </a:p>
        </p:txBody>
      </p:sp>
      <p:sp>
        <p:nvSpPr>
          <p:cNvPr id="55" name="Rectangle 16">
            <a:extLst>
              <a:ext uri="{FF2B5EF4-FFF2-40B4-BE49-F238E27FC236}">
                <a16:creationId xmlns:a16="http://schemas.microsoft.com/office/drawing/2014/main" id="{6C73690C-8849-A00F-A171-BD3D81864105}"/>
              </a:ext>
            </a:extLst>
          </p:cNvPr>
          <p:cNvSpPr/>
          <p:nvPr/>
        </p:nvSpPr>
        <p:spPr>
          <a:xfrm>
            <a:off x="-223010" y="384313"/>
            <a:ext cx="5961202" cy="821635"/>
          </a:xfrm>
          <a:prstGeom prst="rect">
            <a:avLst/>
          </a:prstGeom>
          <a:noFill/>
          <a:ln w="31750" cap="flat">
            <a:solidFill>
              <a:schemeClr val="accent2"/>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56" name="Rectangle 16">
            <a:extLst>
              <a:ext uri="{FF2B5EF4-FFF2-40B4-BE49-F238E27FC236}">
                <a16:creationId xmlns:a16="http://schemas.microsoft.com/office/drawing/2014/main" id="{587FEF01-962B-B1DC-E781-8D0ECA2E0C59}"/>
              </a:ext>
            </a:extLst>
          </p:cNvPr>
          <p:cNvSpPr/>
          <p:nvPr/>
        </p:nvSpPr>
        <p:spPr>
          <a:xfrm>
            <a:off x="-245351" y="539593"/>
            <a:ext cx="5852160" cy="821635"/>
          </a:xfrm>
          <a:prstGeom prst="rect">
            <a:avLst/>
          </a:prstGeom>
          <a:noFill/>
          <a:ln w="31750" cap="flat">
            <a:solidFill>
              <a:srgbClr val="FF507E"/>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6576" tIns="36576" rIns="36576" bIns="36576"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507E"/>
              </a:solidFill>
              <a:effectLst/>
              <a:uFillTx/>
              <a:latin typeface="Helvetica Neue Medium"/>
              <a:ea typeface="Helvetica Neue Medium"/>
              <a:cs typeface="Helvetica Neue Medium"/>
              <a:sym typeface="Helvetica Neue Medium"/>
            </a:endParaRPr>
          </a:p>
        </p:txBody>
      </p:sp>
      <p:sp>
        <p:nvSpPr>
          <p:cNvPr id="66" name="Rectangle 13">
            <a:extLst>
              <a:ext uri="{FF2B5EF4-FFF2-40B4-BE49-F238E27FC236}">
                <a16:creationId xmlns:a16="http://schemas.microsoft.com/office/drawing/2014/main" id="{98744B00-328A-1286-FD31-8CAFC6059961}"/>
              </a:ext>
            </a:extLst>
          </p:cNvPr>
          <p:cNvSpPr/>
          <p:nvPr/>
        </p:nvSpPr>
        <p:spPr>
          <a:xfrm>
            <a:off x="-223010" y="9590617"/>
            <a:ext cx="1215343" cy="151621"/>
          </a:xfrm>
          <a:prstGeom prst="rect">
            <a:avLst/>
          </a:prstGeom>
          <a:solidFill>
            <a:schemeClr val="accent5"/>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Helvetica Neue Medium"/>
              <a:ea typeface="Helvetica Neue Medium"/>
              <a:cs typeface="Helvetica Neue Medium"/>
              <a:sym typeface="Helvetica Neue Medium"/>
            </a:endParaRPr>
          </a:p>
        </p:txBody>
      </p:sp>
      <p:sp>
        <p:nvSpPr>
          <p:cNvPr id="69" name="Rectangle 7">
            <a:extLst>
              <a:ext uri="{FF2B5EF4-FFF2-40B4-BE49-F238E27FC236}">
                <a16:creationId xmlns:a16="http://schemas.microsoft.com/office/drawing/2014/main" id="{DB03C42A-8512-1433-346E-69635B397A20}"/>
              </a:ext>
            </a:extLst>
          </p:cNvPr>
          <p:cNvSpPr/>
          <p:nvPr/>
        </p:nvSpPr>
        <p:spPr>
          <a:xfrm>
            <a:off x="-186270" y="9742238"/>
            <a:ext cx="1792030" cy="48855"/>
          </a:xfrm>
          <a:prstGeom prst="rect">
            <a:avLst/>
          </a:pr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Helvetica Neue Medium"/>
              <a:ea typeface="Helvetica Neue Medium"/>
              <a:cs typeface="Helvetica Neue Medium"/>
              <a:sym typeface="Helvetica Neue Medium"/>
            </a:endParaRPr>
          </a:p>
        </p:txBody>
      </p:sp>
      <p:pic>
        <p:nvPicPr>
          <p:cNvPr id="3" name="Imagen 2">
            <a:extLst>
              <a:ext uri="{FF2B5EF4-FFF2-40B4-BE49-F238E27FC236}">
                <a16:creationId xmlns:a16="http://schemas.microsoft.com/office/drawing/2014/main" id="{7FADED40-F172-5FCD-20EF-51B40F9CB3AF}"/>
              </a:ext>
            </a:extLst>
          </p:cNvPr>
          <p:cNvPicPr>
            <a:picLocks noChangeAspect="1"/>
          </p:cNvPicPr>
          <p:nvPr/>
        </p:nvPicPr>
        <p:blipFill>
          <a:blip r:embed="rId2"/>
          <a:stretch>
            <a:fillRect/>
          </a:stretch>
        </p:blipFill>
        <p:spPr>
          <a:xfrm>
            <a:off x="3365212" y="9325843"/>
            <a:ext cx="829250" cy="681170"/>
          </a:xfrm>
          <a:prstGeom prst="rect">
            <a:avLst/>
          </a:prstGeom>
        </p:spPr>
      </p:pic>
      <p:grpSp>
        <p:nvGrpSpPr>
          <p:cNvPr id="7" name="Grupo 6">
            <a:extLst>
              <a:ext uri="{FF2B5EF4-FFF2-40B4-BE49-F238E27FC236}">
                <a16:creationId xmlns:a16="http://schemas.microsoft.com/office/drawing/2014/main" id="{5F2B5A2E-2F46-D46F-0C17-B3B97B32846B}"/>
              </a:ext>
            </a:extLst>
          </p:cNvPr>
          <p:cNvGrpSpPr/>
          <p:nvPr/>
        </p:nvGrpSpPr>
        <p:grpSpPr>
          <a:xfrm>
            <a:off x="6540097" y="1357568"/>
            <a:ext cx="1828770" cy="137916"/>
            <a:chOff x="-70610" y="9894637"/>
            <a:chExt cx="1828770" cy="137916"/>
          </a:xfrm>
        </p:grpSpPr>
        <p:sp>
          <p:nvSpPr>
            <p:cNvPr id="5" name="Rectangle 13">
              <a:extLst>
                <a:ext uri="{FF2B5EF4-FFF2-40B4-BE49-F238E27FC236}">
                  <a16:creationId xmlns:a16="http://schemas.microsoft.com/office/drawing/2014/main" id="{81068B18-58A6-FBD8-DC21-7187A7E1F3F1}"/>
                </a:ext>
              </a:extLst>
            </p:cNvPr>
            <p:cNvSpPr/>
            <p:nvPr/>
          </p:nvSpPr>
          <p:spPr>
            <a:xfrm rot="10800000">
              <a:off x="341296" y="9907246"/>
              <a:ext cx="1215343" cy="125307"/>
            </a:xfrm>
            <a:prstGeom prst="rect">
              <a:avLst/>
            </a:prstGeom>
            <a:solidFill>
              <a:schemeClr val="accent5"/>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Helvetica Neue Medium"/>
                <a:ea typeface="Helvetica Neue Medium"/>
                <a:cs typeface="Helvetica Neue Medium"/>
                <a:sym typeface="Helvetica Neue Medium"/>
              </a:endParaRPr>
            </a:p>
          </p:txBody>
        </p:sp>
        <p:sp>
          <p:nvSpPr>
            <p:cNvPr id="6" name="Rectangle 7">
              <a:extLst>
                <a:ext uri="{FF2B5EF4-FFF2-40B4-BE49-F238E27FC236}">
                  <a16:creationId xmlns:a16="http://schemas.microsoft.com/office/drawing/2014/main" id="{5F37B1E8-BB84-FA8B-24E0-8B7590045273}"/>
                </a:ext>
              </a:extLst>
            </p:cNvPr>
            <p:cNvSpPr/>
            <p:nvPr/>
          </p:nvSpPr>
          <p:spPr>
            <a:xfrm rot="10800000">
              <a:off x="-70610" y="9894637"/>
              <a:ext cx="1828770" cy="48855"/>
            </a:xfrm>
            <a:prstGeom prst="rect">
              <a:avLst/>
            </a:pr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Helvetica Neue Medium"/>
                <a:ea typeface="Helvetica Neue Medium"/>
                <a:cs typeface="Helvetica Neue Medium"/>
                <a:sym typeface="Helvetica Neue Medium"/>
              </a:endParaRPr>
            </a:p>
          </p:txBody>
        </p:sp>
      </p:grpSp>
    </p:spTree>
    <p:extLst>
      <p:ext uri="{BB962C8B-B14F-4D97-AF65-F5344CB8AC3E}">
        <p14:creationId xmlns:p14="http://schemas.microsoft.com/office/powerpoint/2010/main" val="3815735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6">
            <a:extLst>
              <a:ext uri="{FF2B5EF4-FFF2-40B4-BE49-F238E27FC236}">
                <a16:creationId xmlns:a16="http://schemas.microsoft.com/office/drawing/2014/main" id="{B050AB93-3613-1244-BAD7-20FF26B1435E}"/>
              </a:ext>
            </a:extLst>
          </p:cNvPr>
          <p:cNvSpPr txBox="1">
            <a:spLocks/>
          </p:cNvSpPr>
          <p:nvPr/>
        </p:nvSpPr>
        <p:spPr>
          <a:xfrm>
            <a:off x="519111" y="805070"/>
            <a:ext cx="6521450" cy="8597027"/>
          </a:xfrm>
          <a:prstGeom prst="rect">
            <a:avLst/>
          </a:prstGeom>
        </p:spPr>
        <p:txBody>
          <a:bodyPr vert="horz" lIns="0" tIns="0" rIns="0" bIns="0" rtlCol="0">
            <a:noAutofit/>
          </a:bodyPr>
          <a:lstStyle>
            <a:lvl1pPr marL="0" indent="0" algn="l" defTabSz="457200" rtl="0" eaLnBrk="1" latinLnBrk="0" hangingPunct="1">
              <a:lnSpc>
                <a:spcPct val="90000"/>
              </a:lnSpc>
              <a:spcBef>
                <a:spcPts val="827"/>
              </a:spcBef>
              <a:buFont typeface="Arial" panose="020B0604020202020204" pitchFamily="34" charset="0"/>
              <a:buNone/>
              <a:defRPr lang="en-GB" sz="900" b="0" i="0" kern="1200">
                <a:solidFill>
                  <a:schemeClr val="tx1"/>
                </a:solidFill>
                <a:latin typeface="Silka" pitchFamily="2" charset="77"/>
                <a:ea typeface="+mn-ea"/>
                <a:cs typeface="+mn-cs"/>
              </a:defRPr>
            </a:lvl1pPr>
            <a:lvl2pPr marL="0" indent="0" algn="l" defTabSz="457200" rtl="0" eaLnBrk="1" latinLnBrk="0" hangingPunct="1">
              <a:lnSpc>
                <a:spcPct val="90000"/>
              </a:lnSpc>
              <a:spcBef>
                <a:spcPts val="413"/>
              </a:spcBef>
              <a:buFont typeface="Arial" panose="020B0604020202020204" pitchFamily="34" charset="0"/>
              <a:buNone/>
              <a:defRPr lang="en-GB" sz="900" b="0" i="0" kern="1200">
                <a:solidFill>
                  <a:schemeClr val="tx1"/>
                </a:solidFill>
                <a:latin typeface="Silka" pitchFamily="2" charset="77"/>
                <a:ea typeface="+mn-ea"/>
                <a:cs typeface="+mn-cs"/>
              </a:defRPr>
            </a:lvl2pPr>
            <a:lvl3pPr marL="0" indent="0" algn="l" defTabSz="457200" rtl="0" eaLnBrk="1" latinLnBrk="0" hangingPunct="1">
              <a:lnSpc>
                <a:spcPct val="90000"/>
              </a:lnSpc>
              <a:spcBef>
                <a:spcPts val="413"/>
              </a:spcBef>
              <a:buFont typeface="Arial" panose="020B0604020202020204" pitchFamily="34" charset="0"/>
              <a:buNone/>
              <a:defRPr lang="en-GB" sz="900" b="0" i="0" kern="1200">
                <a:solidFill>
                  <a:schemeClr val="tx1"/>
                </a:solidFill>
                <a:latin typeface="Silka" pitchFamily="2" charset="77"/>
                <a:ea typeface="+mn-ea"/>
                <a:cs typeface="+mn-cs"/>
              </a:defRPr>
            </a:lvl3pPr>
            <a:lvl4pPr marL="0" indent="0" algn="l" defTabSz="457200" rtl="0" eaLnBrk="1" latinLnBrk="0" hangingPunct="1">
              <a:lnSpc>
                <a:spcPct val="90000"/>
              </a:lnSpc>
              <a:spcBef>
                <a:spcPts val="413"/>
              </a:spcBef>
              <a:buFont typeface="Arial" panose="020B0604020202020204" pitchFamily="34" charset="0"/>
              <a:buNone/>
              <a:defRPr lang="en-GB" sz="900" b="0" i="0" kern="1200">
                <a:solidFill>
                  <a:schemeClr val="tx1"/>
                </a:solidFill>
                <a:latin typeface="Silka" pitchFamily="2" charset="77"/>
                <a:ea typeface="+mn-ea"/>
                <a:cs typeface="+mn-cs"/>
              </a:defRPr>
            </a:lvl4pPr>
            <a:lvl5pPr marL="0" indent="0" algn="l" defTabSz="457200" rtl="0" eaLnBrk="1" latinLnBrk="0" hangingPunct="1">
              <a:lnSpc>
                <a:spcPct val="90000"/>
              </a:lnSpc>
              <a:spcBef>
                <a:spcPts val="413"/>
              </a:spcBef>
              <a:buFont typeface="Arial" panose="020B0604020202020204" pitchFamily="34" charset="0"/>
              <a:buNone/>
              <a:defRPr lang="en-US" sz="900" b="0" i="0" kern="1200">
                <a:solidFill>
                  <a:schemeClr val="tx1"/>
                </a:solidFill>
                <a:latin typeface="Silka" pitchFamily="2" charset="77"/>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0">
              <a:lnSpc>
                <a:spcPct val="100000"/>
              </a:lnSpc>
              <a:spcBef>
                <a:spcPts val="0"/>
              </a:spcBef>
              <a:spcAft>
                <a:spcPts val="600"/>
              </a:spcAft>
            </a:pPr>
            <a:endParaRPr lang="en-GB" sz="1000" dirty="0">
              <a:solidFill>
                <a:schemeClr val="bg1"/>
              </a:solidFill>
              <a:latin typeface="Silka Light" pitchFamily="2" charset="77"/>
            </a:endParaRPr>
          </a:p>
        </p:txBody>
      </p:sp>
      <p:sp>
        <p:nvSpPr>
          <p:cNvPr id="4" name="TextBox 1">
            <a:extLst>
              <a:ext uri="{FF2B5EF4-FFF2-40B4-BE49-F238E27FC236}">
                <a16:creationId xmlns:a16="http://schemas.microsoft.com/office/drawing/2014/main" id="{ECD7A1F8-0D4D-5ADE-5D83-95AEA3465D0E}"/>
              </a:ext>
            </a:extLst>
          </p:cNvPr>
          <p:cNvSpPr txBox="1"/>
          <p:nvPr/>
        </p:nvSpPr>
        <p:spPr>
          <a:xfrm>
            <a:off x="254059" y="1621810"/>
            <a:ext cx="7051025" cy="3724096"/>
          </a:xfrm>
          <a:prstGeom prst="rect">
            <a:avLst/>
          </a:prstGeom>
          <a:noFill/>
        </p:spPr>
        <p:txBody>
          <a:bodyPr wrap="square" rtlCol="0">
            <a:spAutoFit/>
          </a:bodyPr>
          <a:lstStyle/>
          <a:p>
            <a:pPr algn="ctr" fontAlgn="base"/>
            <a:r>
              <a:rPr lang="es-AR" sz="1600" b="1" dirty="0">
                <a:solidFill>
                  <a:schemeClr val="accent2"/>
                </a:solidFill>
                <a:latin typeface="Silka Bold" pitchFamily="2" charset="77"/>
              </a:rPr>
              <a:t>Modalidad de Trabajo</a:t>
            </a:r>
          </a:p>
          <a:p>
            <a:pPr algn="ctr" fontAlgn="base"/>
            <a:endParaRPr lang="es-AR" sz="1600" dirty="0">
              <a:solidFill>
                <a:schemeClr val="accent4"/>
              </a:solidFill>
              <a:latin typeface="Silka" pitchFamily="2" charset="77"/>
            </a:endParaRPr>
          </a:p>
          <a:p>
            <a:pPr fontAlgn="base"/>
            <a:r>
              <a:rPr lang="es-AR" sz="1000" dirty="0">
                <a:solidFill>
                  <a:schemeClr val="bg1"/>
                </a:solidFill>
                <a:latin typeface="Silka" pitchFamily="2" charset="77"/>
              </a:rPr>
              <a:t>De acuerdo con la nueva política de WPP, se requiere una presencialidad de cuatro días por semana y un día de trabajo remoto. </a:t>
            </a:r>
          </a:p>
          <a:p>
            <a:pPr fontAlgn="base"/>
            <a:endParaRPr lang="es-AR" sz="1000" dirty="0">
              <a:solidFill>
                <a:schemeClr val="bg1"/>
              </a:solidFill>
              <a:latin typeface="Silka" pitchFamily="2" charset="77"/>
            </a:endParaRPr>
          </a:p>
          <a:p>
            <a:pPr fontAlgn="base"/>
            <a:r>
              <a:rPr lang="es-AR" sz="1000" dirty="0">
                <a:solidFill>
                  <a:schemeClr val="bg1"/>
                </a:solidFill>
                <a:latin typeface="Silka" pitchFamily="2" charset="77"/>
              </a:rPr>
              <a:t>Actualmente, </a:t>
            </a:r>
            <a:r>
              <a:rPr lang="es-AR" sz="1000" dirty="0" err="1">
                <a:solidFill>
                  <a:schemeClr val="bg1"/>
                </a:solidFill>
                <a:latin typeface="Silka" pitchFamily="2" charset="77"/>
              </a:rPr>
              <a:t>Hogarth</a:t>
            </a:r>
            <a:r>
              <a:rPr lang="es-AR" sz="1000" dirty="0">
                <a:solidFill>
                  <a:schemeClr val="bg1"/>
                </a:solidFill>
                <a:latin typeface="Silka" pitchFamily="2" charset="77"/>
              </a:rPr>
              <a:t> Argentina ha adoptado, de manera temporal, un esquema de presencialidad de dos o tres días por semana, siendo los otros días de forma remota, mientras se trabaja en la adecuación del espacio físico. Una vez que el espacio haya sido readecuado, se deberá cumplir con la presencialidad de cuatro días por semana.  </a:t>
            </a:r>
          </a:p>
          <a:p>
            <a:pPr fontAlgn="base"/>
            <a:endParaRPr lang="es-AR" sz="1000" dirty="0">
              <a:solidFill>
                <a:schemeClr val="bg1"/>
              </a:solidFill>
              <a:latin typeface="Silka" pitchFamily="2" charset="77"/>
            </a:endParaRPr>
          </a:p>
          <a:p>
            <a:pPr fontAlgn="base"/>
            <a:r>
              <a:rPr lang="es-AR" sz="1000" dirty="0">
                <a:solidFill>
                  <a:schemeClr val="bg1"/>
                </a:solidFill>
                <a:latin typeface="Silka" pitchFamily="2" charset="77"/>
              </a:rPr>
              <a:t>Se deja constancia de que esta modalidad puede verse modificada según disponibilidad del espacio o necesidades del negocio, con el correspondiente aviso previo. </a:t>
            </a:r>
          </a:p>
          <a:p>
            <a:pPr fontAlgn="base"/>
            <a:endParaRPr lang="es-AR" sz="1000" dirty="0">
              <a:solidFill>
                <a:schemeClr val="bg1"/>
              </a:solidFill>
              <a:latin typeface="Silka" pitchFamily="2" charset="77"/>
            </a:endParaRPr>
          </a:p>
          <a:p>
            <a:pPr fontAlgn="base"/>
            <a:r>
              <a:rPr lang="es-AR" sz="1200" b="1" dirty="0">
                <a:solidFill>
                  <a:schemeClr val="bg1"/>
                </a:solidFill>
                <a:latin typeface="Silka Bold" pitchFamily="2" charset="77"/>
              </a:rPr>
              <a:t>🙌 </a:t>
            </a:r>
            <a:r>
              <a:rPr lang="es-AR" sz="1200" b="1" dirty="0">
                <a:solidFill>
                  <a:schemeClr val="accent2"/>
                </a:solidFill>
                <a:latin typeface="Silka Bold" pitchFamily="2" charset="77"/>
              </a:rPr>
              <a:t>Para cerrar… </a:t>
            </a:r>
          </a:p>
          <a:p>
            <a:pPr fontAlgn="base"/>
            <a:endParaRPr lang="es-AR" sz="1000" dirty="0">
              <a:solidFill>
                <a:schemeClr val="accent4"/>
              </a:solidFill>
              <a:latin typeface="Silka" pitchFamily="2" charset="77"/>
            </a:endParaRPr>
          </a:p>
          <a:p>
            <a:pPr fontAlgn="base"/>
            <a:r>
              <a:rPr lang="es-AR" sz="1000" dirty="0">
                <a:solidFill>
                  <a:schemeClr val="bg1"/>
                </a:solidFill>
                <a:latin typeface="Silka" pitchFamily="2" charset="77"/>
              </a:rPr>
              <a:t>Esperamos que esta propuesta sea de tu agrado. Para nosotros sería un gusto contar con vos como parte de nuestro equipo. </a:t>
            </a:r>
          </a:p>
          <a:p>
            <a:pPr fontAlgn="base"/>
            <a:endParaRPr lang="es-AR" sz="1000" dirty="0">
              <a:solidFill>
                <a:schemeClr val="bg1"/>
              </a:solidFill>
              <a:latin typeface="Silka" pitchFamily="2" charset="77"/>
            </a:endParaRPr>
          </a:p>
          <a:p>
            <a:pPr fontAlgn="base"/>
            <a:r>
              <a:rPr lang="es-AR" sz="1000" dirty="0">
                <a:solidFill>
                  <a:schemeClr val="bg1"/>
                </a:solidFill>
                <a:latin typeface="Silka" pitchFamily="2" charset="77"/>
              </a:rPr>
              <a:t>Ante cualquier duda, estamos a disposición. Si estás de acuerdo con lo detallado, solo resta que firmes tu conformidad al pie de esta carta. </a:t>
            </a:r>
            <a:br>
              <a:rPr lang="es-AR" sz="1000" dirty="0">
                <a:solidFill>
                  <a:schemeClr val="bg1"/>
                </a:solidFill>
                <a:latin typeface="Silka" pitchFamily="2" charset="77"/>
              </a:rPr>
            </a:br>
            <a:endParaRPr lang="es-AR" sz="1000" dirty="0">
              <a:solidFill>
                <a:schemeClr val="bg1"/>
              </a:solidFill>
              <a:latin typeface="Silka" pitchFamily="2" charset="77"/>
            </a:endParaRPr>
          </a:p>
          <a:p>
            <a:endParaRPr lang="en-GB" sz="1000" dirty="0">
              <a:solidFill>
                <a:schemeClr val="bg1"/>
              </a:solidFill>
              <a:latin typeface="Silka" pitchFamily="2" charset="77"/>
            </a:endParaRPr>
          </a:p>
        </p:txBody>
      </p:sp>
      <p:sp>
        <p:nvSpPr>
          <p:cNvPr id="15" name="Rectangle 13">
            <a:extLst>
              <a:ext uri="{FF2B5EF4-FFF2-40B4-BE49-F238E27FC236}">
                <a16:creationId xmlns:a16="http://schemas.microsoft.com/office/drawing/2014/main" id="{E42DAC97-E219-69B1-3382-E318FABFEFB1}"/>
              </a:ext>
            </a:extLst>
          </p:cNvPr>
          <p:cNvSpPr/>
          <p:nvPr/>
        </p:nvSpPr>
        <p:spPr>
          <a:xfrm>
            <a:off x="7040561" y="1139677"/>
            <a:ext cx="1025429" cy="151621"/>
          </a:xfrm>
          <a:prstGeom prst="rect">
            <a:avLst/>
          </a:prstGeom>
          <a:solidFill>
            <a:schemeClr val="accent5"/>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Helvetica Neue Medium"/>
              <a:ea typeface="Helvetica Neue Medium"/>
              <a:cs typeface="Helvetica Neue Medium"/>
              <a:sym typeface="Helvetica Neue Medium"/>
            </a:endParaRPr>
          </a:p>
        </p:txBody>
      </p:sp>
      <p:sp>
        <p:nvSpPr>
          <p:cNvPr id="18" name="Rectangle 7">
            <a:extLst>
              <a:ext uri="{FF2B5EF4-FFF2-40B4-BE49-F238E27FC236}">
                <a16:creationId xmlns:a16="http://schemas.microsoft.com/office/drawing/2014/main" id="{AB13D2C1-1290-E787-202C-63D353F26634}"/>
              </a:ext>
            </a:extLst>
          </p:cNvPr>
          <p:cNvSpPr/>
          <p:nvPr/>
        </p:nvSpPr>
        <p:spPr>
          <a:xfrm>
            <a:off x="0" y="591659"/>
            <a:ext cx="1512000" cy="48855"/>
          </a:xfrm>
          <a:prstGeom prst="rect">
            <a:avLst/>
          </a:pr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Helvetica Neue Medium"/>
              <a:ea typeface="Helvetica Neue Medium"/>
              <a:cs typeface="Helvetica Neue Medium"/>
              <a:sym typeface="Helvetica Neue Medium"/>
            </a:endParaRPr>
          </a:p>
        </p:txBody>
      </p:sp>
      <p:sp>
        <p:nvSpPr>
          <p:cNvPr id="20" name="CuadroTexto 19">
            <a:extLst>
              <a:ext uri="{FF2B5EF4-FFF2-40B4-BE49-F238E27FC236}">
                <a16:creationId xmlns:a16="http://schemas.microsoft.com/office/drawing/2014/main" id="{8C07B075-7983-7FA5-A293-311B547E12D7}"/>
              </a:ext>
            </a:extLst>
          </p:cNvPr>
          <p:cNvSpPr txBox="1"/>
          <p:nvPr/>
        </p:nvSpPr>
        <p:spPr>
          <a:xfrm>
            <a:off x="519111" y="6932438"/>
            <a:ext cx="8032865" cy="883127"/>
          </a:xfrm>
          <a:prstGeom prst="rect">
            <a:avLst/>
          </a:prstGeom>
          <a:noFill/>
        </p:spPr>
        <p:txBody>
          <a:bodyPr wrap="square">
            <a:spAutoFit/>
          </a:bodyPr>
          <a:lstStyle/>
          <a:p>
            <a:pPr algn="l" rtl="0" fontAlgn="base">
              <a:lnSpc>
                <a:spcPts val="1477"/>
              </a:lnSpc>
              <a:spcAft>
                <a:spcPts val="800"/>
              </a:spcAft>
              <a:buNone/>
            </a:pPr>
            <a:r>
              <a:rPr lang="en-US" sz="1200" b="1" i="0" dirty="0">
                <a:solidFill>
                  <a:schemeClr val="bg1"/>
                </a:solidFill>
                <a:effectLst/>
                <a:latin typeface="Silka Bold" pitchFamily="2" charset="77"/>
              </a:rPr>
              <a:t>Conforme:</a:t>
            </a:r>
            <a:r>
              <a:rPr lang="en-US" sz="1200" b="0" i="0" dirty="0">
                <a:solidFill>
                  <a:schemeClr val="bg1"/>
                </a:solidFill>
                <a:effectLst/>
                <a:latin typeface="Silka" pitchFamily="2" charset="77"/>
              </a:rPr>
              <a:t>  </a:t>
            </a:r>
          </a:p>
          <a:p>
            <a:pPr algn="l" rtl="0" fontAlgn="base">
              <a:lnSpc>
                <a:spcPts val="1477"/>
              </a:lnSpc>
              <a:spcAft>
                <a:spcPts val="800"/>
              </a:spcAft>
              <a:buNone/>
            </a:pPr>
            <a:r>
              <a:rPr lang="en-US" sz="1200" b="0" i="0" dirty="0">
                <a:solidFill>
                  <a:schemeClr val="bg1"/>
                </a:solidFill>
                <a:effectLst/>
                <a:latin typeface="Silka" pitchFamily="2" charset="77"/>
              </a:rPr>
              <a:t> __________________        /    ____________________    /          _______________  </a:t>
            </a:r>
          </a:p>
          <a:p>
            <a:pPr algn="l" rtl="0" fontAlgn="base">
              <a:lnSpc>
                <a:spcPts val="1477"/>
              </a:lnSpc>
              <a:spcAft>
                <a:spcPts val="800"/>
              </a:spcAft>
              <a:buNone/>
            </a:pPr>
            <a:r>
              <a:rPr lang="en-US" sz="1200" b="0" i="0" dirty="0">
                <a:solidFill>
                  <a:schemeClr val="bg1"/>
                </a:solidFill>
                <a:effectLst/>
                <a:latin typeface="Silka" pitchFamily="2" charset="77"/>
              </a:rPr>
              <a:t>  FIRMA                                                  ACLARACION                                               DNI  </a:t>
            </a:r>
          </a:p>
        </p:txBody>
      </p:sp>
      <p:pic>
        <p:nvPicPr>
          <p:cNvPr id="1030" name="Picture 6">
            <a:extLst>
              <a:ext uri="{FF2B5EF4-FFF2-40B4-BE49-F238E27FC236}">
                <a16:creationId xmlns:a16="http://schemas.microsoft.com/office/drawing/2014/main" id="{45988FBF-3E41-D7F3-DF9E-C5C9812430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0794" y="5279659"/>
            <a:ext cx="1079500" cy="508000"/>
          </a:xfrm>
          <a:prstGeom prst="rect">
            <a:avLst/>
          </a:prstGeom>
          <a:noFill/>
          <a:effectLst>
            <a:outerShdw blurRad="50800" dist="50800" dir="5400000" sx="1000" sy="1000" algn="ctr" rotWithShape="0">
              <a:srgbClr val="000000">
                <a:alpha val="43137"/>
              </a:srgbClr>
            </a:outerShdw>
          </a:effectLst>
        </p:spPr>
      </p:pic>
      <p:sp>
        <p:nvSpPr>
          <p:cNvPr id="22" name="CuadroTexto 21">
            <a:extLst>
              <a:ext uri="{FF2B5EF4-FFF2-40B4-BE49-F238E27FC236}">
                <a16:creationId xmlns:a16="http://schemas.microsoft.com/office/drawing/2014/main" id="{EA7DF49C-B141-1F42-0956-EFFA2D97467A}"/>
              </a:ext>
            </a:extLst>
          </p:cNvPr>
          <p:cNvSpPr txBox="1"/>
          <p:nvPr/>
        </p:nvSpPr>
        <p:spPr>
          <a:xfrm>
            <a:off x="2695325" y="5263687"/>
            <a:ext cx="4061790" cy="606192"/>
          </a:xfrm>
          <a:prstGeom prst="rect">
            <a:avLst/>
          </a:prstGeom>
          <a:noFill/>
        </p:spPr>
        <p:txBody>
          <a:bodyPr wrap="square">
            <a:spAutoFit/>
          </a:bodyPr>
          <a:lstStyle/>
          <a:p>
            <a:pPr algn="ctr" rtl="0" fontAlgn="base">
              <a:lnSpc>
                <a:spcPts val="1275"/>
              </a:lnSpc>
              <a:buNone/>
            </a:pPr>
            <a:r>
              <a:rPr lang="es-ES" sz="1100" b="0" i="0" dirty="0">
                <a:solidFill>
                  <a:schemeClr val="bg1"/>
                </a:solidFill>
                <a:effectLst/>
              </a:rPr>
              <a:t> Florencia </a:t>
            </a:r>
            <a:r>
              <a:rPr lang="es-ES" sz="1100" b="0" i="0" dirty="0" err="1">
                <a:solidFill>
                  <a:schemeClr val="bg1"/>
                </a:solidFill>
                <a:effectLst/>
              </a:rPr>
              <a:t>Crosta</a:t>
            </a:r>
            <a:r>
              <a:rPr lang="es-ES" sz="1100" b="0" i="0" dirty="0">
                <a:solidFill>
                  <a:schemeClr val="bg1"/>
                </a:solidFill>
                <a:effectLst/>
              </a:rPr>
              <a:t>  </a:t>
            </a:r>
          </a:p>
          <a:p>
            <a:pPr algn="ctr" rtl="0" fontAlgn="base">
              <a:lnSpc>
                <a:spcPts val="1275"/>
              </a:lnSpc>
              <a:buNone/>
            </a:pPr>
            <a:r>
              <a:rPr lang="es-ES" sz="1100" b="0" i="0" dirty="0" err="1">
                <a:solidFill>
                  <a:schemeClr val="bg1"/>
                </a:solidFill>
                <a:effectLst/>
              </a:rPr>
              <a:t>Chief</a:t>
            </a:r>
            <a:r>
              <a:rPr lang="es-ES" sz="1100" b="0" i="0" dirty="0">
                <a:solidFill>
                  <a:schemeClr val="bg1"/>
                </a:solidFill>
                <a:effectLst/>
              </a:rPr>
              <a:t> People </a:t>
            </a:r>
            <a:r>
              <a:rPr lang="es-ES" sz="1100" b="0" i="0" dirty="0" err="1">
                <a:solidFill>
                  <a:schemeClr val="bg1"/>
                </a:solidFill>
                <a:effectLst/>
              </a:rPr>
              <a:t>Officer</a:t>
            </a:r>
            <a:r>
              <a:rPr lang="es-ES" sz="1100" b="0" i="0" dirty="0">
                <a:solidFill>
                  <a:schemeClr val="bg1"/>
                </a:solidFill>
                <a:effectLst/>
              </a:rPr>
              <a:t>  </a:t>
            </a:r>
          </a:p>
          <a:p>
            <a:pPr algn="ctr" rtl="0" fontAlgn="base">
              <a:lnSpc>
                <a:spcPts val="1477"/>
              </a:lnSpc>
              <a:spcAft>
                <a:spcPts val="800"/>
              </a:spcAft>
              <a:buNone/>
            </a:pPr>
            <a:r>
              <a:rPr lang="es-ES" sz="1100" b="1" i="0" dirty="0">
                <a:solidFill>
                  <a:schemeClr val="bg1"/>
                </a:solidFill>
                <a:effectLst/>
              </a:rPr>
              <a:t>Conforme:</a:t>
            </a:r>
            <a:r>
              <a:rPr lang="es-ES" sz="1100" b="0" i="0" dirty="0">
                <a:solidFill>
                  <a:schemeClr val="bg1"/>
                </a:solidFill>
                <a:effectLst/>
              </a:rPr>
              <a:t>  </a:t>
            </a:r>
          </a:p>
        </p:txBody>
      </p:sp>
      <p:pic>
        <p:nvPicPr>
          <p:cNvPr id="5" name="Imagen 4">
            <a:extLst>
              <a:ext uri="{FF2B5EF4-FFF2-40B4-BE49-F238E27FC236}">
                <a16:creationId xmlns:a16="http://schemas.microsoft.com/office/drawing/2014/main" id="{3CDA2245-A6AE-70E0-E249-6C04559F1CA5}"/>
              </a:ext>
            </a:extLst>
          </p:cNvPr>
          <p:cNvPicPr>
            <a:picLocks noChangeAspect="1"/>
          </p:cNvPicPr>
          <p:nvPr/>
        </p:nvPicPr>
        <p:blipFill>
          <a:blip r:embed="rId3"/>
          <a:stretch>
            <a:fillRect/>
          </a:stretch>
        </p:blipFill>
        <p:spPr>
          <a:xfrm>
            <a:off x="3365212" y="9325843"/>
            <a:ext cx="829250" cy="681170"/>
          </a:xfrm>
          <a:prstGeom prst="rect">
            <a:avLst/>
          </a:prstGeom>
        </p:spPr>
      </p:pic>
    </p:spTree>
    <p:extLst>
      <p:ext uri="{BB962C8B-B14F-4D97-AF65-F5344CB8AC3E}">
        <p14:creationId xmlns:p14="http://schemas.microsoft.com/office/powerpoint/2010/main" val="1155992637"/>
      </p:ext>
    </p:extLst>
  </p:cSld>
  <p:clrMapOvr>
    <a:masterClrMapping/>
  </p:clrMapOvr>
</p:sld>
</file>

<file path=ppt/theme/theme1.xml><?xml version="1.0" encoding="utf-8"?>
<a:theme xmlns:a="http://schemas.openxmlformats.org/drawingml/2006/main" name="1_Office Theme">
  <a:themeElements>
    <a:clrScheme name="Personalizados 7">
      <a:dk1>
        <a:srgbClr val="F4FFFA"/>
      </a:dk1>
      <a:lt1>
        <a:srgbClr val="171327"/>
      </a:lt1>
      <a:dk2>
        <a:srgbClr val="FFFAFB"/>
      </a:dk2>
      <a:lt2>
        <a:srgbClr val="F4FFFC"/>
      </a:lt2>
      <a:accent1>
        <a:srgbClr val="F8FFF9"/>
      </a:accent1>
      <a:accent2>
        <a:srgbClr val="4F51C9"/>
      </a:accent2>
      <a:accent3>
        <a:srgbClr val="FF517E"/>
      </a:accent3>
      <a:accent4>
        <a:srgbClr val="DEF034"/>
      </a:accent4>
      <a:accent5>
        <a:srgbClr val="27C79A"/>
      </a:accent5>
      <a:accent6>
        <a:srgbClr val="F2F2F2"/>
      </a:accent6>
      <a:hlink>
        <a:srgbClr val="0000FF"/>
      </a:hlink>
      <a:folHlink>
        <a:srgbClr val="FF00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9121</TotalTime>
  <Words>1151</Words>
  <Application>Microsoft Macintosh PowerPoint</Application>
  <PresentationFormat>Personalizado</PresentationFormat>
  <Paragraphs>103</Paragraphs>
  <Slides>3</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3</vt:i4>
      </vt:variant>
    </vt:vector>
  </HeadingPairs>
  <TitlesOfParts>
    <vt:vector size="12" baseType="lpstr">
      <vt:lpstr>Arial</vt:lpstr>
      <vt:lpstr>Calibri</vt:lpstr>
      <vt:lpstr>Helvetica Neue Medium</vt:lpstr>
      <vt:lpstr>Silka</vt:lpstr>
      <vt:lpstr>Silka Bold</vt:lpstr>
      <vt:lpstr>Silka Light</vt:lpstr>
      <vt:lpstr>Silka Medium</vt:lpstr>
      <vt:lpstr>Silka SemiBold</vt:lpstr>
      <vt:lpstr>1_Office Theme</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Peter Schradt</dc:creator>
  <cp:lastModifiedBy>Felipe Lopez</cp:lastModifiedBy>
  <cp:revision>116</cp:revision>
  <dcterms:created xsi:type="dcterms:W3CDTF">2021-03-22T12:25:00Z</dcterms:created>
  <dcterms:modified xsi:type="dcterms:W3CDTF">2025-08-13T15:55:44Z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c63cc0b-c30c-4880-b97f-5bd3549bcebd_Enabled">
    <vt:lpwstr>true</vt:lpwstr>
  </property>
  <property fmtid="{D5CDD505-2E9C-101B-9397-08002B2CF9AE}" pid="3" name="MSIP_Label_0c63cc0b-c30c-4880-b97f-5bd3549bcebd_SetDate">
    <vt:lpwstr>2025-06-16T13:54:14Z</vt:lpwstr>
  </property>
  <property fmtid="{D5CDD505-2E9C-101B-9397-08002B2CF9AE}" pid="4" name="MSIP_Label_0c63cc0b-c30c-4880-b97f-5bd3549bcebd_Method">
    <vt:lpwstr>Standard</vt:lpwstr>
  </property>
  <property fmtid="{D5CDD505-2E9C-101B-9397-08002B2CF9AE}" pid="5" name="MSIP_Label_0c63cc0b-c30c-4880-b97f-5bd3549bcebd_Name">
    <vt:lpwstr>Hogarth - Confidential</vt:lpwstr>
  </property>
  <property fmtid="{D5CDD505-2E9C-101B-9397-08002B2CF9AE}" pid="6" name="MSIP_Label_0c63cc0b-c30c-4880-b97f-5bd3549bcebd_SiteId">
    <vt:lpwstr>5f5c8279-ccd7-4c47-8d15-ac9cc1973501</vt:lpwstr>
  </property>
  <property fmtid="{D5CDD505-2E9C-101B-9397-08002B2CF9AE}" pid="7" name="MSIP_Label_0c63cc0b-c30c-4880-b97f-5bd3549bcebd_ActionId">
    <vt:lpwstr>41894a7b-5733-4f8b-ac4c-2a55b540107f</vt:lpwstr>
  </property>
  <property fmtid="{D5CDD505-2E9C-101B-9397-08002B2CF9AE}" pid="8" name="MSIP_Label_0c63cc0b-c30c-4880-b97f-5bd3549bcebd_ContentBits">
    <vt:lpwstr>3</vt:lpwstr>
  </property>
  <property fmtid="{D5CDD505-2E9C-101B-9397-08002B2CF9AE}" pid="9" name="MSIP_Label_0c63cc0b-c30c-4880-b97f-5bd3549bcebd_Tag">
    <vt:lpwstr>50, 3, 0, 1</vt:lpwstr>
  </property>
  <property fmtid="{D5CDD505-2E9C-101B-9397-08002B2CF9AE}" pid="10" name="ClassificationContentMarkingFooterLocations">
    <vt:lpwstr>1_Office Theme:11</vt:lpwstr>
  </property>
  <property fmtid="{D5CDD505-2E9C-101B-9397-08002B2CF9AE}" pid="11" name="ClassificationContentMarkingFooterText">
    <vt:lpwstr>Confidential</vt:lpwstr>
  </property>
  <property fmtid="{D5CDD505-2E9C-101B-9397-08002B2CF9AE}" pid="12" name="ClassificationContentMarkingHeaderLocations">
    <vt:lpwstr>1_Office Theme:10</vt:lpwstr>
  </property>
  <property fmtid="{D5CDD505-2E9C-101B-9397-08002B2CF9AE}" pid="13" name="ClassificationContentMarkingHeaderText">
    <vt:lpwstr>Confidential</vt:lpwstr>
  </property>
</Properties>
</file>