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63" r:id="rId3"/>
    <p:sldId id="396" r:id="rId4"/>
    <p:sldId id="360" r:id="rId5"/>
    <p:sldId id="330" r:id="rId6"/>
    <p:sldId id="395" r:id="rId7"/>
    <p:sldId id="400" r:id="rId8"/>
    <p:sldId id="399" r:id="rId9"/>
    <p:sldId id="340" r:id="rId10"/>
    <p:sldId id="390" r:id="rId11"/>
    <p:sldId id="404" r:id="rId12"/>
    <p:sldId id="378" r:id="rId13"/>
    <p:sldId id="403" r:id="rId14"/>
    <p:sldId id="402" r:id="rId15"/>
    <p:sldId id="401" r:id="rId16"/>
    <p:sldId id="377" r:id="rId17"/>
    <p:sldId id="34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86ED6-4281-4B5A-8D89-B2EF42463783}" v="211" dt="2024-03-04T18:46:08.632"/>
  </p1510:revLst>
</p1510:revInfo>
</file>

<file path=ppt/tableStyles.xml><?xml version="1.0" encoding="utf-8"?>
<a:tblStyleLst xmlns:a="http://schemas.openxmlformats.org/drawingml/2006/main" def="{3343003D-3643-42D8-AEAD-20C7C0FB3BA7}">
  <a:tblStyle styleId="{3343003D-3643-42D8-AEAD-20C7C0FB3BA7}" styleName="Table_0">
    <a:wholeTbl>
      <a:tcTxStyle b="off" i="off">
        <a:font>
          <a:latin typeface="Calibri"/>
          <a:ea typeface="Calibri"/>
          <a:cs typeface="Calibri"/>
        </a:font>
        <a:srgbClr val="737572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6"/>
          </a:solidFill>
        </a:fill>
      </a:tcStyle>
    </a:wholeTbl>
    <a:band1H>
      <a:tcTxStyle/>
      <a:tcStyle>
        <a:tcBdr/>
        <a:fill>
          <a:solidFill>
            <a:srgbClr val="CBDE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E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29DC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229D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29DC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229DC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vidia Rosa Jimenez Jimenez" userId="464156fb-b91f-4e8f-aaac-84460dcd4e80" providerId="ADAL" clId="{5AB86ED6-4281-4B5A-8D89-B2EF42463783}"/>
    <pc:docChg chg="undo redo custSel addSld delSld modSld sldOrd">
      <pc:chgData name="Ovidia Rosa Jimenez Jimenez" userId="464156fb-b91f-4e8f-aaac-84460dcd4e80" providerId="ADAL" clId="{5AB86ED6-4281-4B5A-8D89-B2EF42463783}" dt="2024-03-04T18:48:23.298" v="2799" actId="47"/>
      <pc:docMkLst>
        <pc:docMk/>
      </pc:docMkLst>
      <pc:sldChg chg="delSp modSp mod">
        <pc:chgData name="Ovidia Rosa Jimenez Jimenez" userId="464156fb-b91f-4e8f-aaac-84460dcd4e80" providerId="ADAL" clId="{5AB86ED6-4281-4B5A-8D89-B2EF42463783}" dt="2024-03-04T16:43:55.042" v="473" actId="113"/>
        <pc:sldMkLst>
          <pc:docMk/>
          <pc:sldMk cId="0" sldId="256"/>
        </pc:sldMkLst>
        <pc:spChg chg="del">
          <ac:chgData name="Ovidia Rosa Jimenez Jimenez" userId="464156fb-b91f-4e8f-aaac-84460dcd4e80" providerId="ADAL" clId="{5AB86ED6-4281-4B5A-8D89-B2EF42463783}" dt="2024-03-04T15:23:16.688" v="0" actId="478"/>
          <ac:spMkLst>
            <pc:docMk/>
            <pc:sldMk cId="0" sldId="256"/>
            <ac:spMk id="3" creationId="{F20AFD3E-4205-95A2-E4A8-7AEBB408CDC2}"/>
          </ac:spMkLst>
        </pc:spChg>
        <pc:spChg chg="mod">
          <ac:chgData name="Ovidia Rosa Jimenez Jimenez" userId="464156fb-b91f-4e8f-aaac-84460dcd4e80" providerId="ADAL" clId="{5AB86ED6-4281-4B5A-8D89-B2EF42463783}" dt="2024-03-04T16:43:55.042" v="473" actId="113"/>
          <ac:spMkLst>
            <pc:docMk/>
            <pc:sldMk cId="0" sldId="256"/>
            <ac:spMk id="4" creationId="{579A20E3-5A41-5CCD-007C-BEF62B401C76}"/>
          </ac:spMkLst>
        </pc:spChg>
        <pc:spChg chg="mod">
          <ac:chgData name="Ovidia Rosa Jimenez Jimenez" userId="464156fb-b91f-4e8f-aaac-84460dcd4e80" providerId="ADAL" clId="{5AB86ED6-4281-4B5A-8D89-B2EF42463783}" dt="2024-03-04T16:43:42.795" v="469" actId="255"/>
          <ac:spMkLst>
            <pc:docMk/>
            <pc:sldMk cId="0" sldId="256"/>
            <ac:spMk id="101" creationId="{00000000-0000-0000-0000-000000000000}"/>
          </ac:spMkLst>
        </pc:spChg>
      </pc:sldChg>
      <pc:sldChg chg="addSp delSp modSp mod ord">
        <pc:chgData name="Ovidia Rosa Jimenez Jimenez" userId="464156fb-b91f-4e8f-aaac-84460dcd4e80" providerId="ADAL" clId="{5AB86ED6-4281-4B5A-8D89-B2EF42463783}" dt="2024-03-04T16:59:22.217" v="749" actId="207"/>
        <pc:sldMkLst>
          <pc:docMk/>
          <pc:sldMk cId="0" sldId="263"/>
        </pc:sldMkLst>
        <pc:spChg chg="mod">
          <ac:chgData name="Ovidia Rosa Jimenez Jimenez" userId="464156fb-b91f-4e8f-aaac-84460dcd4e80" providerId="ADAL" clId="{5AB86ED6-4281-4B5A-8D89-B2EF42463783}" dt="2024-03-04T16:59:22.217" v="749" actId="207"/>
          <ac:spMkLst>
            <pc:docMk/>
            <pc:sldMk cId="0" sldId="263"/>
            <ac:spMk id="7" creationId="{A5CA67B4-3673-B379-5F0F-009F04E517FA}"/>
          </ac:spMkLst>
        </pc:spChg>
        <pc:spChg chg="mod">
          <ac:chgData name="Ovidia Rosa Jimenez Jimenez" userId="464156fb-b91f-4e8f-aaac-84460dcd4e80" providerId="ADAL" clId="{5AB86ED6-4281-4B5A-8D89-B2EF42463783}" dt="2024-03-04T16:59:22.217" v="749" actId="207"/>
          <ac:spMkLst>
            <pc:docMk/>
            <pc:sldMk cId="0" sldId="263"/>
            <ac:spMk id="8" creationId="{2449D627-A27D-47AB-3957-0D457373F1B6}"/>
          </ac:spMkLst>
        </pc:spChg>
        <pc:spChg chg="add mod">
          <ac:chgData name="Ovidia Rosa Jimenez Jimenez" userId="464156fb-b91f-4e8f-aaac-84460dcd4e80" providerId="ADAL" clId="{5AB86ED6-4281-4B5A-8D89-B2EF42463783}" dt="2024-03-04T16:58:36.413" v="727" actId="14100"/>
          <ac:spMkLst>
            <pc:docMk/>
            <pc:sldMk cId="0" sldId="263"/>
            <ac:spMk id="9" creationId="{0F9AF9B1-B15A-DE37-EC8D-47742757E667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28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29" creationId="{00000000-0000-0000-0000-000000000000}"/>
          </ac:spMkLst>
        </pc:spChg>
        <pc:spChg chg="mod topLvl">
          <ac:chgData name="Ovidia Rosa Jimenez Jimenez" userId="464156fb-b91f-4e8f-aaac-84460dcd4e80" providerId="ADAL" clId="{5AB86ED6-4281-4B5A-8D89-B2EF42463783}" dt="2024-03-04T16:59:08.211" v="748" actId="20577"/>
          <ac:spMkLst>
            <pc:docMk/>
            <pc:sldMk cId="0" sldId="263"/>
            <ac:spMk id="531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43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44" creationId="{00000000-0000-0000-0000-000000000000}"/>
          </ac:spMkLst>
        </pc:spChg>
        <pc:spChg chg="mod topLvl">
          <ac:chgData name="Ovidia Rosa Jimenez Jimenez" userId="464156fb-b91f-4e8f-aaac-84460dcd4e80" providerId="ADAL" clId="{5AB86ED6-4281-4B5A-8D89-B2EF42463783}" dt="2024-03-04T16:58:14.887" v="699" actId="1076"/>
          <ac:spMkLst>
            <pc:docMk/>
            <pc:sldMk cId="0" sldId="263"/>
            <ac:spMk id="546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55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56" creationId="{00000000-0000-0000-0000-000000000000}"/>
          </ac:spMkLst>
        </pc:spChg>
        <pc:spChg chg="mod topLvl">
          <ac:chgData name="Ovidia Rosa Jimenez Jimenez" userId="464156fb-b91f-4e8f-aaac-84460dcd4e80" providerId="ADAL" clId="{5AB86ED6-4281-4B5A-8D89-B2EF42463783}" dt="2024-03-04T16:58:14.887" v="699" actId="1076"/>
          <ac:spMkLst>
            <pc:docMk/>
            <pc:sldMk cId="0" sldId="263"/>
            <ac:spMk id="558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70" creationId="{00000000-0000-0000-0000-000000000000}"/>
          </ac:spMkLst>
        </pc:spChg>
        <pc:spChg chg="mod">
          <ac:chgData name="Ovidia Rosa Jimenez Jimenez" userId="464156fb-b91f-4e8f-aaac-84460dcd4e80" providerId="ADAL" clId="{5AB86ED6-4281-4B5A-8D89-B2EF42463783}" dt="2024-03-04T16:57:43.918" v="696" actId="165"/>
          <ac:spMkLst>
            <pc:docMk/>
            <pc:sldMk cId="0" sldId="263"/>
            <ac:spMk id="571" creationId="{00000000-0000-0000-0000-000000000000}"/>
          </ac:spMkLst>
        </pc:spChg>
        <pc:spChg chg="mod topLvl">
          <ac:chgData name="Ovidia Rosa Jimenez Jimenez" userId="464156fb-b91f-4e8f-aaac-84460dcd4e80" providerId="ADAL" clId="{5AB86ED6-4281-4B5A-8D89-B2EF42463783}" dt="2024-03-04T16:58:23.329" v="711" actId="20577"/>
          <ac:spMkLst>
            <pc:docMk/>
            <pc:sldMk cId="0" sldId="263"/>
            <ac:spMk id="573" creationId="{00000000-0000-0000-0000-000000000000}"/>
          </ac:spMkLst>
        </pc:spChg>
        <pc:grpChg chg="del mod">
          <ac:chgData name="Ovidia Rosa Jimenez Jimenez" userId="464156fb-b91f-4e8f-aaac-84460dcd4e80" providerId="ADAL" clId="{5AB86ED6-4281-4B5A-8D89-B2EF42463783}" dt="2024-03-04T16:57:43.918" v="696" actId="165"/>
          <ac:grpSpMkLst>
            <pc:docMk/>
            <pc:sldMk cId="0" sldId="263"/>
            <ac:grpSpMk id="2" creationId="{A8D6EF37-8842-064F-3DC9-B9AC3B19CB82}"/>
          </ac:grpSpMkLst>
        </pc:grpChg>
        <pc:grpChg chg="add mod">
          <ac:chgData name="Ovidia Rosa Jimenez Jimenez" userId="464156fb-b91f-4e8f-aaac-84460dcd4e80" providerId="ADAL" clId="{5AB86ED6-4281-4B5A-8D89-B2EF42463783}" dt="2024-03-04T16:59:22.217" v="749" actId="207"/>
          <ac:grpSpMkLst>
            <pc:docMk/>
            <pc:sldMk cId="0" sldId="263"/>
            <ac:grpSpMk id="5" creationId="{E961D32D-F681-7486-B52B-2E72676E2013}"/>
          </ac:grpSpMkLst>
        </pc:grpChg>
        <pc:grpChg chg="mod topLvl">
          <ac:chgData name="Ovidia Rosa Jimenez Jimenez" userId="464156fb-b91f-4e8f-aaac-84460dcd4e80" providerId="ADAL" clId="{5AB86ED6-4281-4B5A-8D89-B2EF42463783}" dt="2024-03-04T16:58:14.887" v="699" actId="1076"/>
          <ac:grpSpMkLst>
            <pc:docMk/>
            <pc:sldMk cId="0" sldId="263"/>
            <ac:grpSpMk id="527" creationId="{00000000-0000-0000-0000-000000000000}"/>
          </ac:grpSpMkLst>
        </pc:grpChg>
        <pc:grpChg chg="mod topLvl">
          <ac:chgData name="Ovidia Rosa Jimenez Jimenez" userId="464156fb-b91f-4e8f-aaac-84460dcd4e80" providerId="ADAL" clId="{5AB86ED6-4281-4B5A-8D89-B2EF42463783}" dt="2024-03-04T16:58:14.887" v="699" actId="1076"/>
          <ac:grpSpMkLst>
            <pc:docMk/>
            <pc:sldMk cId="0" sldId="263"/>
            <ac:grpSpMk id="542" creationId="{00000000-0000-0000-0000-000000000000}"/>
          </ac:grpSpMkLst>
        </pc:grpChg>
        <pc:grpChg chg="mod topLvl">
          <ac:chgData name="Ovidia Rosa Jimenez Jimenez" userId="464156fb-b91f-4e8f-aaac-84460dcd4e80" providerId="ADAL" clId="{5AB86ED6-4281-4B5A-8D89-B2EF42463783}" dt="2024-03-04T16:58:14.887" v="699" actId="1076"/>
          <ac:grpSpMkLst>
            <pc:docMk/>
            <pc:sldMk cId="0" sldId="263"/>
            <ac:grpSpMk id="554" creationId="{00000000-0000-0000-0000-000000000000}"/>
          </ac:grpSpMkLst>
        </pc:grpChg>
        <pc:grpChg chg="mod topLvl">
          <ac:chgData name="Ovidia Rosa Jimenez Jimenez" userId="464156fb-b91f-4e8f-aaac-84460dcd4e80" providerId="ADAL" clId="{5AB86ED6-4281-4B5A-8D89-B2EF42463783}" dt="2024-03-04T16:58:14.887" v="699" actId="1076"/>
          <ac:grpSpMkLst>
            <pc:docMk/>
            <pc:sldMk cId="0" sldId="263"/>
            <ac:grpSpMk id="569" creationId="{00000000-0000-0000-0000-000000000000}"/>
          </ac:grpSpMkLst>
        </pc:grpChg>
        <pc:cxnChg chg="add mod">
          <ac:chgData name="Ovidia Rosa Jimenez Jimenez" userId="464156fb-b91f-4e8f-aaac-84460dcd4e80" providerId="ADAL" clId="{5AB86ED6-4281-4B5A-8D89-B2EF42463783}" dt="2024-03-04T16:58:14.887" v="699" actId="1076"/>
          <ac:cxnSpMkLst>
            <pc:docMk/>
            <pc:sldMk cId="0" sldId="263"/>
            <ac:cxnSpMk id="4" creationId="{719D9B37-5E81-379B-5B5F-893C938B6EC5}"/>
          </ac:cxnSpMkLst>
        </pc:cxnChg>
        <pc:cxnChg chg="mod topLvl">
          <ac:chgData name="Ovidia Rosa Jimenez Jimenez" userId="464156fb-b91f-4e8f-aaac-84460dcd4e80" providerId="ADAL" clId="{5AB86ED6-4281-4B5A-8D89-B2EF42463783}" dt="2024-03-04T16:58:14.887" v="699" actId="1076"/>
          <ac:cxnSpMkLst>
            <pc:docMk/>
            <pc:sldMk cId="0" sldId="263"/>
            <ac:cxnSpMk id="526" creationId="{00000000-0000-0000-0000-000000000000}"/>
          </ac:cxnSpMkLst>
        </pc:cxnChg>
        <pc:cxnChg chg="mod topLvl">
          <ac:chgData name="Ovidia Rosa Jimenez Jimenez" userId="464156fb-b91f-4e8f-aaac-84460dcd4e80" providerId="ADAL" clId="{5AB86ED6-4281-4B5A-8D89-B2EF42463783}" dt="2024-03-04T16:58:14.887" v="699" actId="1076"/>
          <ac:cxnSpMkLst>
            <pc:docMk/>
            <pc:sldMk cId="0" sldId="263"/>
            <ac:cxnSpMk id="541" creationId="{00000000-0000-0000-0000-000000000000}"/>
          </ac:cxnSpMkLst>
        </pc:cxnChg>
        <pc:cxnChg chg="mod topLvl">
          <ac:chgData name="Ovidia Rosa Jimenez Jimenez" userId="464156fb-b91f-4e8f-aaac-84460dcd4e80" providerId="ADAL" clId="{5AB86ED6-4281-4B5A-8D89-B2EF42463783}" dt="2024-03-04T16:58:14.887" v="699" actId="1076"/>
          <ac:cxnSpMkLst>
            <pc:docMk/>
            <pc:sldMk cId="0" sldId="263"/>
            <ac:cxnSpMk id="553" creationId="{00000000-0000-0000-0000-000000000000}"/>
          </ac:cxnSpMkLst>
        </pc:cxnChg>
        <pc:cxnChg chg="mod topLvl">
          <ac:chgData name="Ovidia Rosa Jimenez Jimenez" userId="464156fb-b91f-4e8f-aaac-84460dcd4e80" providerId="ADAL" clId="{5AB86ED6-4281-4B5A-8D89-B2EF42463783}" dt="2024-03-04T16:58:14.887" v="699" actId="1076"/>
          <ac:cxnSpMkLst>
            <pc:docMk/>
            <pc:sldMk cId="0" sldId="263"/>
            <ac:cxnSpMk id="568" creationId="{00000000-0000-0000-0000-000000000000}"/>
          </ac:cxnSpMkLst>
        </pc:cxnChg>
      </pc:sldChg>
      <pc:sldChg chg="del">
        <pc:chgData name="Ovidia Rosa Jimenez Jimenez" userId="464156fb-b91f-4e8f-aaac-84460dcd4e80" providerId="ADAL" clId="{5AB86ED6-4281-4B5A-8D89-B2EF42463783}" dt="2024-03-04T18:43:30.142" v="2607" actId="47"/>
        <pc:sldMkLst>
          <pc:docMk/>
          <pc:sldMk cId="2189490182" sldId="289"/>
        </pc:sldMkLst>
      </pc:sldChg>
      <pc:sldChg chg="del">
        <pc:chgData name="Ovidia Rosa Jimenez Jimenez" userId="464156fb-b91f-4e8f-aaac-84460dcd4e80" providerId="ADAL" clId="{5AB86ED6-4281-4B5A-8D89-B2EF42463783}" dt="2024-03-04T18:43:26.885" v="2603" actId="47"/>
        <pc:sldMkLst>
          <pc:docMk/>
          <pc:sldMk cId="2037248769" sldId="291"/>
        </pc:sldMkLst>
      </pc:sldChg>
      <pc:sldChg chg="del">
        <pc:chgData name="Ovidia Rosa Jimenez Jimenez" userId="464156fb-b91f-4e8f-aaac-84460dcd4e80" providerId="ADAL" clId="{5AB86ED6-4281-4B5A-8D89-B2EF42463783}" dt="2024-03-04T18:43:35.662" v="2612" actId="47"/>
        <pc:sldMkLst>
          <pc:docMk/>
          <pc:sldMk cId="63659270" sldId="292"/>
        </pc:sldMkLst>
      </pc:sldChg>
      <pc:sldChg chg="del">
        <pc:chgData name="Ovidia Rosa Jimenez Jimenez" userId="464156fb-b91f-4e8f-aaac-84460dcd4e80" providerId="ADAL" clId="{5AB86ED6-4281-4B5A-8D89-B2EF42463783}" dt="2024-03-04T18:43:36.161" v="2613" actId="47"/>
        <pc:sldMkLst>
          <pc:docMk/>
          <pc:sldMk cId="2284855956" sldId="294"/>
        </pc:sldMkLst>
      </pc:sldChg>
      <pc:sldChg chg="del">
        <pc:chgData name="Ovidia Rosa Jimenez Jimenez" userId="464156fb-b91f-4e8f-aaac-84460dcd4e80" providerId="ADAL" clId="{5AB86ED6-4281-4B5A-8D89-B2EF42463783}" dt="2024-03-04T18:43:36.490" v="2614" actId="47"/>
        <pc:sldMkLst>
          <pc:docMk/>
          <pc:sldMk cId="1055375095" sldId="295"/>
        </pc:sldMkLst>
      </pc:sldChg>
      <pc:sldChg chg="add del">
        <pc:chgData name="Ovidia Rosa Jimenez Jimenez" userId="464156fb-b91f-4e8f-aaac-84460dcd4e80" providerId="ADAL" clId="{5AB86ED6-4281-4B5A-8D89-B2EF42463783}" dt="2024-03-04T18:47:56.810" v="2761" actId="47"/>
        <pc:sldMkLst>
          <pc:docMk/>
          <pc:sldMk cId="92459530" sldId="298"/>
        </pc:sldMkLst>
      </pc:sldChg>
      <pc:sldChg chg="del ord">
        <pc:chgData name="Ovidia Rosa Jimenez Jimenez" userId="464156fb-b91f-4e8f-aaac-84460dcd4e80" providerId="ADAL" clId="{5AB86ED6-4281-4B5A-8D89-B2EF42463783}" dt="2024-03-04T17:52:03.809" v="1680" actId="47"/>
        <pc:sldMkLst>
          <pc:docMk/>
          <pc:sldMk cId="385105508" sldId="301"/>
        </pc:sldMkLst>
      </pc:sldChg>
      <pc:sldChg chg="add del">
        <pc:chgData name="Ovidia Rosa Jimenez Jimenez" userId="464156fb-b91f-4e8f-aaac-84460dcd4e80" providerId="ADAL" clId="{5AB86ED6-4281-4B5A-8D89-B2EF42463783}" dt="2024-03-04T18:47:58.241" v="2768" actId="47"/>
        <pc:sldMkLst>
          <pc:docMk/>
          <pc:sldMk cId="3408479363" sldId="308"/>
        </pc:sldMkLst>
      </pc:sldChg>
      <pc:sldChg chg="add del">
        <pc:chgData name="Ovidia Rosa Jimenez Jimenez" userId="464156fb-b91f-4e8f-aaac-84460dcd4e80" providerId="ADAL" clId="{5AB86ED6-4281-4B5A-8D89-B2EF42463783}" dt="2024-03-04T18:47:57.886" v="2766" actId="47"/>
        <pc:sldMkLst>
          <pc:docMk/>
          <pc:sldMk cId="3587461406" sldId="313"/>
        </pc:sldMkLst>
      </pc:sldChg>
      <pc:sldChg chg="add del">
        <pc:chgData name="Ovidia Rosa Jimenez Jimenez" userId="464156fb-b91f-4e8f-aaac-84460dcd4e80" providerId="ADAL" clId="{5AB86ED6-4281-4B5A-8D89-B2EF42463783}" dt="2024-03-04T18:47:57.386" v="2764" actId="47"/>
        <pc:sldMkLst>
          <pc:docMk/>
          <pc:sldMk cId="1170565356" sldId="314"/>
        </pc:sldMkLst>
      </pc:sldChg>
      <pc:sldChg chg="add del">
        <pc:chgData name="Ovidia Rosa Jimenez Jimenez" userId="464156fb-b91f-4e8f-aaac-84460dcd4e80" providerId="ADAL" clId="{5AB86ED6-4281-4B5A-8D89-B2EF42463783}" dt="2024-03-04T18:47:57.054" v="2762" actId="47"/>
        <pc:sldMkLst>
          <pc:docMk/>
          <pc:sldMk cId="565196183" sldId="315"/>
        </pc:sldMkLst>
      </pc:sldChg>
      <pc:sldChg chg="del">
        <pc:chgData name="Ovidia Rosa Jimenez Jimenez" userId="464156fb-b91f-4e8f-aaac-84460dcd4e80" providerId="ADAL" clId="{5AB86ED6-4281-4B5A-8D89-B2EF42463783}" dt="2024-03-04T18:43:27.751" v="2604" actId="47"/>
        <pc:sldMkLst>
          <pc:docMk/>
          <pc:sldMk cId="3279610036" sldId="318"/>
        </pc:sldMkLst>
      </pc:sldChg>
      <pc:sldChg chg="modSp mod ord modNotesTx">
        <pc:chgData name="Ovidia Rosa Jimenez Jimenez" userId="464156fb-b91f-4e8f-aaac-84460dcd4e80" providerId="ADAL" clId="{5AB86ED6-4281-4B5A-8D89-B2EF42463783}" dt="2024-03-04T17:52:53.372" v="1689" actId="20577"/>
        <pc:sldMkLst>
          <pc:docMk/>
          <pc:sldMk cId="3940434811" sldId="330"/>
        </pc:sldMkLst>
        <pc:spChg chg="mod">
          <ac:chgData name="Ovidia Rosa Jimenez Jimenez" userId="464156fb-b91f-4e8f-aaac-84460dcd4e80" providerId="ADAL" clId="{5AB86ED6-4281-4B5A-8D89-B2EF42463783}" dt="2024-03-04T16:54:41.500" v="641" actId="20577"/>
          <ac:spMkLst>
            <pc:docMk/>
            <pc:sldMk cId="3940434811" sldId="330"/>
            <ac:spMk id="4" creationId="{9B81B84B-F325-D0EC-5D22-6C91BF2E2CDC}"/>
          </ac:spMkLst>
        </pc:spChg>
      </pc:sldChg>
      <pc:sldChg chg="del">
        <pc:chgData name="Ovidia Rosa Jimenez Jimenez" userId="464156fb-b91f-4e8f-aaac-84460dcd4e80" providerId="ADAL" clId="{5AB86ED6-4281-4B5A-8D89-B2EF42463783}" dt="2024-03-04T18:43:30.716" v="2608" actId="47"/>
        <pc:sldMkLst>
          <pc:docMk/>
          <pc:sldMk cId="1848514858" sldId="331"/>
        </pc:sldMkLst>
      </pc:sldChg>
      <pc:sldChg chg="add del">
        <pc:chgData name="Ovidia Rosa Jimenez Jimenez" userId="464156fb-b91f-4e8f-aaac-84460dcd4e80" providerId="ADAL" clId="{5AB86ED6-4281-4B5A-8D89-B2EF42463783}" dt="2024-03-04T18:48:23.083" v="2798" actId="47"/>
        <pc:sldMkLst>
          <pc:docMk/>
          <pc:sldMk cId="1397700232" sldId="332"/>
        </pc:sldMkLst>
      </pc:sldChg>
      <pc:sldChg chg="add del">
        <pc:chgData name="Ovidia Rosa Jimenez Jimenez" userId="464156fb-b91f-4e8f-aaac-84460dcd4e80" providerId="ADAL" clId="{5AB86ED6-4281-4B5A-8D89-B2EF42463783}" dt="2024-03-04T18:48:23.298" v="2799" actId="47"/>
        <pc:sldMkLst>
          <pc:docMk/>
          <pc:sldMk cId="3928128618" sldId="335"/>
        </pc:sldMkLst>
      </pc:sldChg>
      <pc:sldChg chg="add del">
        <pc:chgData name="Ovidia Rosa Jimenez Jimenez" userId="464156fb-b91f-4e8f-aaac-84460dcd4e80" providerId="ADAL" clId="{5AB86ED6-4281-4B5A-8D89-B2EF42463783}" dt="2024-03-04T18:48:16.043" v="2792" actId="47"/>
        <pc:sldMkLst>
          <pc:docMk/>
          <pc:sldMk cId="17524498" sldId="337"/>
        </pc:sldMkLst>
      </pc:sldChg>
      <pc:sldChg chg="add del">
        <pc:chgData name="Ovidia Rosa Jimenez Jimenez" userId="464156fb-b91f-4e8f-aaac-84460dcd4e80" providerId="ADAL" clId="{5AB86ED6-4281-4B5A-8D89-B2EF42463783}" dt="2024-03-04T18:48:16.749" v="2793" actId="47"/>
        <pc:sldMkLst>
          <pc:docMk/>
          <pc:sldMk cId="2893005499" sldId="338"/>
        </pc:sldMkLst>
      </pc:sldChg>
      <pc:sldChg chg="delSp modSp mod ord">
        <pc:chgData name="Ovidia Rosa Jimenez Jimenez" userId="464156fb-b91f-4e8f-aaac-84460dcd4e80" providerId="ADAL" clId="{5AB86ED6-4281-4B5A-8D89-B2EF42463783}" dt="2024-03-04T18:20:22.593" v="2432" actId="1037"/>
        <pc:sldMkLst>
          <pc:docMk/>
          <pc:sldMk cId="959671728" sldId="340"/>
        </pc:sldMkLst>
        <pc:spChg chg="mod">
          <ac:chgData name="Ovidia Rosa Jimenez Jimenez" userId="464156fb-b91f-4e8f-aaac-84460dcd4e80" providerId="ADAL" clId="{5AB86ED6-4281-4B5A-8D89-B2EF42463783}" dt="2024-03-04T18:20:06.233" v="2397" actId="1076"/>
          <ac:spMkLst>
            <pc:docMk/>
            <pc:sldMk cId="959671728" sldId="340"/>
            <ac:spMk id="2" creationId="{2CF608D9-918D-C19E-FD4C-0ECF296EC3F5}"/>
          </ac:spMkLst>
        </pc:spChg>
        <pc:spChg chg="mod">
          <ac:chgData name="Ovidia Rosa Jimenez Jimenez" userId="464156fb-b91f-4e8f-aaac-84460dcd4e80" providerId="ADAL" clId="{5AB86ED6-4281-4B5A-8D89-B2EF42463783}" dt="2024-03-04T18:20:22.593" v="2432" actId="1037"/>
          <ac:spMkLst>
            <pc:docMk/>
            <pc:sldMk cId="959671728" sldId="340"/>
            <ac:spMk id="6" creationId="{A3C5B4ED-50FA-2CE4-7CDB-56EE198F0D8F}"/>
          </ac:spMkLst>
        </pc:spChg>
        <pc:spChg chg="mod">
          <ac:chgData name="Ovidia Rosa Jimenez Jimenez" userId="464156fb-b91f-4e8f-aaac-84460dcd4e80" providerId="ADAL" clId="{5AB86ED6-4281-4B5A-8D89-B2EF42463783}" dt="2024-03-04T18:20:22.593" v="2432" actId="1037"/>
          <ac:spMkLst>
            <pc:docMk/>
            <pc:sldMk cId="959671728" sldId="340"/>
            <ac:spMk id="7" creationId="{10F0AEAF-F31F-0C5A-60F0-51F28D956C46}"/>
          </ac:spMkLst>
        </pc:spChg>
        <pc:spChg chg="mod">
          <ac:chgData name="Ovidia Rosa Jimenez Jimenez" userId="464156fb-b91f-4e8f-aaac-84460dcd4e80" providerId="ADAL" clId="{5AB86ED6-4281-4B5A-8D89-B2EF42463783}" dt="2024-03-04T18:19:41.472" v="2367" actId="14100"/>
          <ac:spMkLst>
            <pc:docMk/>
            <pc:sldMk cId="959671728" sldId="340"/>
            <ac:spMk id="8" creationId="{F3488659-6767-3E8C-E822-384C0E7C2344}"/>
          </ac:spMkLst>
        </pc:spChg>
        <pc:spChg chg="mod">
          <ac:chgData name="Ovidia Rosa Jimenez Jimenez" userId="464156fb-b91f-4e8f-aaac-84460dcd4e80" providerId="ADAL" clId="{5AB86ED6-4281-4B5A-8D89-B2EF42463783}" dt="2024-03-04T18:19:03.844" v="2359" actId="1076"/>
          <ac:spMkLst>
            <pc:docMk/>
            <pc:sldMk cId="959671728" sldId="340"/>
            <ac:spMk id="9" creationId="{ED92C5BC-D567-8244-E793-7A23D7CED0D6}"/>
          </ac:spMkLst>
        </pc:spChg>
        <pc:spChg chg="mod">
          <ac:chgData name="Ovidia Rosa Jimenez Jimenez" userId="464156fb-b91f-4e8f-aaac-84460dcd4e80" providerId="ADAL" clId="{5AB86ED6-4281-4B5A-8D89-B2EF42463783}" dt="2024-03-04T18:20:14.992" v="2427" actId="1037"/>
          <ac:spMkLst>
            <pc:docMk/>
            <pc:sldMk cId="959671728" sldId="340"/>
            <ac:spMk id="10" creationId="{7426215E-B50A-A267-490F-9B33BA9963DD}"/>
          </ac:spMkLst>
        </pc:spChg>
        <pc:spChg chg="mod">
          <ac:chgData name="Ovidia Rosa Jimenez Jimenez" userId="464156fb-b91f-4e8f-aaac-84460dcd4e80" providerId="ADAL" clId="{5AB86ED6-4281-4B5A-8D89-B2EF42463783}" dt="2024-03-04T18:20:14.992" v="2427" actId="1037"/>
          <ac:spMkLst>
            <pc:docMk/>
            <pc:sldMk cId="959671728" sldId="340"/>
            <ac:spMk id="11" creationId="{08C45446-FB58-B7AB-0431-97ED07E4AF2C}"/>
          </ac:spMkLst>
        </pc:spChg>
        <pc:spChg chg="del">
          <ac:chgData name="Ovidia Rosa Jimenez Jimenez" userId="464156fb-b91f-4e8f-aaac-84460dcd4e80" providerId="ADAL" clId="{5AB86ED6-4281-4B5A-8D89-B2EF42463783}" dt="2024-03-04T18:17:31.619" v="2338" actId="478"/>
          <ac:spMkLst>
            <pc:docMk/>
            <pc:sldMk cId="959671728" sldId="340"/>
            <ac:spMk id="12" creationId="{81C31DD7-F480-114C-61F2-FD0BBEFEA734}"/>
          </ac:spMkLst>
        </pc:spChg>
        <pc:spChg chg="del">
          <ac:chgData name="Ovidia Rosa Jimenez Jimenez" userId="464156fb-b91f-4e8f-aaac-84460dcd4e80" providerId="ADAL" clId="{5AB86ED6-4281-4B5A-8D89-B2EF42463783}" dt="2024-03-04T18:17:32.590" v="2339" actId="478"/>
          <ac:spMkLst>
            <pc:docMk/>
            <pc:sldMk cId="959671728" sldId="340"/>
            <ac:spMk id="13" creationId="{E9353596-36CA-96A5-62C4-BC1E40AB8E65}"/>
          </ac:spMkLst>
        </pc:spChg>
      </pc:sldChg>
      <pc:sldChg chg="add del">
        <pc:chgData name="Ovidia Rosa Jimenez Jimenez" userId="464156fb-b91f-4e8f-aaac-84460dcd4e80" providerId="ADAL" clId="{5AB86ED6-4281-4B5A-8D89-B2EF42463783}" dt="2024-03-04T18:48:22.898" v="2797" actId="47"/>
        <pc:sldMkLst>
          <pc:docMk/>
          <pc:sldMk cId="2199259021" sldId="341"/>
        </pc:sldMkLst>
      </pc:sldChg>
      <pc:sldChg chg="del">
        <pc:chgData name="Ovidia Rosa Jimenez Jimenez" userId="464156fb-b91f-4e8f-aaac-84460dcd4e80" providerId="ADAL" clId="{5AB86ED6-4281-4B5A-8D89-B2EF42463783}" dt="2024-03-04T18:43:28.279" v="2605" actId="47"/>
        <pc:sldMkLst>
          <pc:docMk/>
          <pc:sldMk cId="3381839109" sldId="345"/>
        </pc:sldMkLst>
      </pc:sldChg>
      <pc:sldChg chg="addSp modSp mod ord">
        <pc:chgData name="Ovidia Rosa Jimenez Jimenez" userId="464156fb-b91f-4e8f-aaac-84460dcd4e80" providerId="ADAL" clId="{5AB86ED6-4281-4B5A-8D89-B2EF42463783}" dt="2024-03-04T17:08:22.237" v="927" actId="1076"/>
        <pc:sldMkLst>
          <pc:docMk/>
          <pc:sldMk cId="4101915680" sldId="346"/>
        </pc:sldMkLst>
        <pc:spChg chg="mod">
          <ac:chgData name="Ovidia Rosa Jimenez Jimenez" userId="464156fb-b91f-4e8f-aaac-84460dcd4e80" providerId="ADAL" clId="{5AB86ED6-4281-4B5A-8D89-B2EF42463783}" dt="2024-03-04T17:07:09.788" v="840" actId="1076"/>
          <ac:spMkLst>
            <pc:docMk/>
            <pc:sldMk cId="4101915680" sldId="346"/>
            <ac:spMk id="2" creationId="{2CF608D9-918D-C19E-FD4C-0ECF296EC3F5}"/>
          </ac:spMkLst>
        </pc:spChg>
        <pc:spChg chg="add mod">
          <ac:chgData name="Ovidia Rosa Jimenez Jimenez" userId="464156fb-b91f-4e8f-aaac-84460dcd4e80" providerId="ADAL" clId="{5AB86ED6-4281-4B5A-8D89-B2EF42463783}" dt="2024-03-04T17:08:22.237" v="927" actId="1076"/>
          <ac:spMkLst>
            <pc:docMk/>
            <pc:sldMk cId="4101915680" sldId="346"/>
            <ac:spMk id="4" creationId="{391CE868-E9F8-5C62-53CC-2438D0A85A88}"/>
          </ac:spMkLst>
        </pc:spChg>
      </pc:sldChg>
      <pc:sldChg chg="modSp del mod ord">
        <pc:chgData name="Ovidia Rosa Jimenez Jimenez" userId="464156fb-b91f-4e8f-aaac-84460dcd4e80" providerId="ADAL" clId="{5AB86ED6-4281-4B5A-8D89-B2EF42463783}" dt="2024-03-04T18:43:26.434" v="2602" actId="47"/>
        <pc:sldMkLst>
          <pc:docMk/>
          <pc:sldMk cId="1092407838" sldId="349"/>
        </pc:sldMkLst>
        <pc:spChg chg="mod">
          <ac:chgData name="Ovidia Rosa Jimenez Jimenez" userId="464156fb-b91f-4e8f-aaac-84460dcd4e80" providerId="ADAL" clId="{5AB86ED6-4281-4B5A-8D89-B2EF42463783}" dt="2024-03-04T16:38:31.827" v="365" actId="14100"/>
          <ac:spMkLst>
            <pc:docMk/>
            <pc:sldMk cId="1092407838" sldId="349"/>
            <ac:spMk id="5" creationId="{2655D17C-E44C-2159-200B-597D8A171114}"/>
          </ac:spMkLst>
        </pc:spChg>
      </pc:sldChg>
      <pc:sldChg chg="del">
        <pc:chgData name="Ovidia Rosa Jimenez Jimenez" userId="464156fb-b91f-4e8f-aaac-84460dcd4e80" providerId="ADAL" clId="{5AB86ED6-4281-4B5A-8D89-B2EF42463783}" dt="2024-03-04T18:43:28.962" v="2606" actId="47"/>
        <pc:sldMkLst>
          <pc:docMk/>
          <pc:sldMk cId="1685355351" sldId="350"/>
        </pc:sldMkLst>
      </pc:sldChg>
      <pc:sldChg chg="add del">
        <pc:chgData name="Ovidia Rosa Jimenez Jimenez" userId="464156fb-b91f-4e8f-aaac-84460dcd4e80" providerId="ADAL" clId="{5AB86ED6-4281-4B5A-8D89-B2EF42463783}" dt="2024-03-04T18:48:10.591" v="2790" actId="47"/>
        <pc:sldMkLst>
          <pc:docMk/>
          <pc:sldMk cId="398460731" sldId="352"/>
        </pc:sldMkLst>
      </pc:sldChg>
      <pc:sldChg chg="del">
        <pc:chgData name="Ovidia Rosa Jimenez Jimenez" userId="464156fb-b91f-4e8f-aaac-84460dcd4e80" providerId="ADAL" clId="{5AB86ED6-4281-4B5A-8D89-B2EF42463783}" dt="2024-03-04T18:43:34.934" v="2611" actId="47"/>
        <pc:sldMkLst>
          <pc:docMk/>
          <pc:sldMk cId="3725634151" sldId="353"/>
        </pc:sldMkLst>
      </pc:sldChg>
      <pc:sldChg chg="add del">
        <pc:chgData name="Ovidia Rosa Jimenez Jimenez" userId="464156fb-b91f-4e8f-aaac-84460dcd4e80" providerId="ADAL" clId="{5AB86ED6-4281-4B5A-8D89-B2EF42463783}" dt="2024-03-04T18:47:56.434" v="2760" actId="47"/>
        <pc:sldMkLst>
          <pc:docMk/>
          <pc:sldMk cId="791998865" sldId="355"/>
        </pc:sldMkLst>
      </pc:sldChg>
      <pc:sldChg chg="ord">
        <pc:chgData name="Ovidia Rosa Jimenez Jimenez" userId="464156fb-b91f-4e8f-aaac-84460dcd4e80" providerId="ADAL" clId="{5AB86ED6-4281-4B5A-8D89-B2EF42463783}" dt="2024-03-04T16:53:20.487" v="610"/>
        <pc:sldMkLst>
          <pc:docMk/>
          <pc:sldMk cId="816753410" sldId="360"/>
        </pc:sldMkLst>
      </pc:sldChg>
      <pc:sldChg chg="del">
        <pc:chgData name="Ovidia Rosa Jimenez Jimenez" userId="464156fb-b91f-4e8f-aaac-84460dcd4e80" providerId="ADAL" clId="{5AB86ED6-4281-4B5A-8D89-B2EF42463783}" dt="2024-03-04T18:43:25.644" v="2601" actId="47"/>
        <pc:sldMkLst>
          <pc:docMk/>
          <pc:sldMk cId="2221726379" sldId="361"/>
        </pc:sldMkLst>
      </pc:sldChg>
      <pc:sldChg chg="add del">
        <pc:chgData name="Ovidia Rosa Jimenez Jimenez" userId="464156fb-b91f-4e8f-aaac-84460dcd4e80" providerId="ADAL" clId="{5AB86ED6-4281-4B5A-8D89-B2EF42463783}" dt="2024-03-04T18:48:22.679" v="2796" actId="47"/>
        <pc:sldMkLst>
          <pc:docMk/>
          <pc:sldMk cId="3165894540" sldId="362"/>
        </pc:sldMkLst>
      </pc:sldChg>
      <pc:sldChg chg="del">
        <pc:chgData name="Ovidia Rosa Jimenez Jimenez" userId="464156fb-b91f-4e8f-aaac-84460dcd4e80" providerId="ADAL" clId="{5AB86ED6-4281-4B5A-8D89-B2EF42463783}" dt="2024-03-04T18:47:58.455" v="2769" actId="47"/>
        <pc:sldMkLst>
          <pc:docMk/>
          <pc:sldMk cId="4174760389" sldId="365"/>
        </pc:sldMkLst>
      </pc:sldChg>
      <pc:sldChg chg="del">
        <pc:chgData name="Ovidia Rosa Jimenez Jimenez" userId="464156fb-b91f-4e8f-aaac-84460dcd4e80" providerId="ADAL" clId="{5AB86ED6-4281-4B5A-8D89-B2EF42463783}" dt="2024-03-04T18:43:32.099" v="2609" actId="47"/>
        <pc:sldMkLst>
          <pc:docMk/>
          <pc:sldMk cId="3904656548" sldId="368"/>
        </pc:sldMkLst>
      </pc:sldChg>
      <pc:sldChg chg="del">
        <pc:chgData name="Ovidia Rosa Jimenez Jimenez" userId="464156fb-b91f-4e8f-aaac-84460dcd4e80" providerId="ADAL" clId="{5AB86ED6-4281-4B5A-8D89-B2EF42463783}" dt="2024-03-04T18:47:58.917" v="2771" actId="47"/>
        <pc:sldMkLst>
          <pc:docMk/>
          <pc:sldMk cId="3924858454" sldId="370"/>
        </pc:sldMkLst>
      </pc:sldChg>
      <pc:sldChg chg="del">
        <pc:chgData name="Ovidia Rosa Jimenez Jimenez" userId="464156fb-b91f-4e8f-aaac-84460dcd4e80" providerId="ADAL" clId="{5AB86ED6-4281-4B5A-8D89-B2EF42463783}" dt="2024-03-04T18:47:58.645" v="2770" actId="47"/>
        <pc:sldMkLst>
          <pc:docMk/>
          <pc:sldMk cId="1659018473" sldId="371"/>
        </pc:sldMkLst>
      </pc:sldChg>
      <pc:sldChg chg="del">
        <pc:chgData name="Ovidia Rosa Jimenez Jimenez" userId="464156fb-b91f-4e8f-aaac-84460dcd4e80" providerId="ADAL" clId="{5AB86ED6-4281-4B5A-8D89-B2EF42463783}" dt="2024-03-04T18:43:37.307" v="2615" actId="47"/>
        <pc:sldMkLst>
          <pc:docMk/>
          <pc:sldMk cId="3869140206" sldId="373"/>
        </pc:sldMkLst>
      </pc:sldChg>
      <pc:sldChg chg="add del">
        <pc:chgData name="Ovidia Rosa Jimenez Jimenez" userId="464156fb-b91f-4e8f-aaac-84460dcd4e80" providerId="ADAL" clId="{5AB86ED6-4281-4B5A-8D89-B2EF42463783}" dt="2024-03-04T18:48:14.685" v="2791" actId="47"/>
        <pc:sldMkLst>
          <pc:docMk/>
          <pc:sldMk cId="1190091583" sldId="375"/>
        </pc:sldMkLst>
      </pc:sldChg>
      <pc:sldChg chg="add del ord">
        <pc:chgData name="Ovidia Rosa Jimenez Jimenez" userId="464156fb-b91f-4e8f-aaac-84460dcd4e80" providerId="ADAL" clId="{5AB86ED6-4281-4B5A-8D89-B2EF42463783}" dt="2024-03-04T18:48:18.748" v="2795"/>
        <pc:sldMkLst>
          <pc:docMk/>
          <pc:sldMk cId="541295904" sldId="377"/>
        </pc:sldMkLst>
      </pc:sldChg>
      <pc:sldChg chg="add del ord">
        <pc:chgData name="Ovidia Rosa Jimenez Jimenez" userId="464156fb-b91f-4e8f-aaac-84460dcd4e80" providerId="ADAL" clId="{5AB86ED6-4281-4B5A-8D89-B2EF42463783}" dt="2024-03-04T18:44:05.336" v="2637"/>
        <pc:sldMkLst>
          <pc:docMk/>
          <pc:sldMk cId="1705016268" sldId="378"/>
        </pc:sldMkLst>
      </pc:sldChg>
      <pc:sldChg chg="del">
        <pc:chgData name="Ovidia Rosa Jimenez Jimenez" userId="464156fb-b91f-4e8f-aaac-84460dcd4e80" providerId="ADAL" clId="{5AB86ED6-4281-4B5A-8D89-B2EF42463783}" dt="2024-03-04T18:43:33.016" v="2610" actId="47"/>
        <pc:sldMkLst>
          <pc:docMk/>
          <pc:sldMk cId="1942622345" sldId="379"/>
        </pc:sldMkLst>
      </pc:sldChg>
      <pc:sldChg chg="add del">
        <pc:chgData name="Ovidia Rosa Jimenez Jimenez" userId="464156fb-b91f-4e8f-aaac-84460dcd4e80" providerId="ADAL" clId="{5AB86ED6-4281-4B5A-8D89-B2EF42463783}" dt="2024-03-04T18:47:57.236" v="2763" actId="47"/>
        <pc:sldMkLst>
          <pc:docMk/>
          <pc:sldMk cId="3717479266" sldId="381"/>
        </pc:sldMkLst>
      </pc:sldChg>
      <pc:sldChg chg="add del">
        <pc:chgData name="Ovidia Rosa Jimenez Jimenez" userId="464156fb-b91f-4e8f-aaac-84460dcd4e80" providerId="ADAL" clId="{5AB86ED6-4281-4B5A-8D89-B2EF42463783}" dt="2024-03-04T18:47:57.536" v="2765" actId="47"/>
        <pc:sldMkLst>
          <pc:docMk/>
          <pc:sldMk cId="1317646366" sldId="382"/>
        </pc:sldMkLst>
      </pc:sldChg>
      <pc:sldChg chg="add del">
        <pc:chgData name="Ovidia Rosa Jimenez Jimenez" userId="464156fb-b91f-4e8f-aaac-84460dcd4e80" providerId="ADAL" clId="{5AB86ED6-4281-4B5A-8D89-B2EF42463783}" dt="2024-03-04T18:47:58.044" v="2767" actId="47"/>
        <pc:sldMkLst>
          <pc:docMk/>
          <pc:sldMk cId="3663581014" sldId="383"/>
        </pc:sldMkLst>
      </pc:sldChg>
      <pc:sldChg chg="modSp new del mod">
        <pc:chgData name="Ovidia Rosa Jimenez Jimenez" userId="464156fb-b91f-4e8f-aaac-84460dcd4e80" providerId="ADAL" clId="{5AB86ED6-4281-4B5A-8D89-B2EF42463783}" dt="2024-03-04T16:42:39.651" v="401" actId="47"/>
        <pc:sldMkLst>
          <pc:docMk/>
          <pc:sldMk cId="3572546205" sldId="384"/>
        </pc:sldMkLst>
        <pc:spChg chg="mod">
          <ac:chgData name="Ovidia Rosa Jimenez Jimenez" userId="464156fb-b91f-4e8f-aaac-84460dcd4e80" providerId="ADAL" clId="{5AB86ED6-4281-4B5A-8D89-B2EF42463783}" dt="2024-03-04T16:32:44.029" v="116" actId="20577"/>
          <ac:spMkLst>
            <pc:docMk/>
            <pc:sldMk cId="3572546205" sldId="384"/>
            <ac:spMk id="2" creationId="{79339739-23F0-4E27-BA2A-CAF1AD2072C0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6:42:40.662" v="402" actId="47"/>
        <pc:sldMkLst>
          <pc:docMk/>
          <pc:sldMk cId="736279418" sldId="385"/>
        </pc:sldMkLst>
        <pc:spChg chg="mod">
          <ac:chgData name="Ovidia Rosa Jimenez Jimenez" userId="464156fb-b91f-4e8f-aaac-84460dcd4e80" providerId="ADAL" clId="{5AB86ED6-4281-4B5A-8D89-B2EF42463783}" dt="2024-03-04T16:33:01.909" v="120"/>
          <ac:spMkLst>
            <pc:docMk/>
            <pc:sldMk cId="736279418" sldId="385"/>
            <ac:spMk id="2" creationId="{B4991797-98F2-CB87-3FBE-D54DF0709351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7:41:29.562" v="1461" actId="47"/>
        <pc:sldMkLst>
          <pc:docMk/>
          <pc:sldMk cId="3032098406" sldId="386"/>
        </pc:sldMkLst>
        <pc:spChg chg="mod">
          <ac:chgData name="Ovidia Rosa Jimenez Jimenez" userId="464156fb-b91f-4e8f-aaac-84460dcd4e80" providerId="ADAL" clId="{5AB86ED6-4281-4B5A-8D89-B2EF42463783}" dt="2024-03-04T16:33:12.802" v="122"/>
          <ac:spMkLst>
            <pc:docMk/>
            <pc:sldMk cId="3032098406" sldId="386"/>
            <ac:spMk id="2" creationId="{CF94318A-680C-0B26-07BB-FCEA9C8CC742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7:41:30.682" v="1462" actId="47"/>
        <pc:sldMkLst>
          <pc:docMk/>
          <pc:sldMk cId="1139383580" sldId="387"/>
        </pc:sldMkLst>
        <pc:spChg chg="mod">
          <ac:chgData name="Ovidia Rosa Jimenez Jimenez" userId="464156fb-b91f-4e8f-aaac-84460dcd4e80" providerId="ADAL" clId="{5AB86ED6-4281-4B5A-8D89-B2EF42463783}" dt="2024-03-04T16:33:54.264" v="147" actId="20577"/>
          <ac:spMkLst>
            <pc:docMk/>
            <pc:sldMk cId="1139383580" sldId="387"/>
            <ac:spMk id="2" creationId="{2510BE33-665C-B001-DE37-C5779A87D767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8:17:46.737" v="2341" actId="47"/>
        <pc:sldMkLst>
          <pc:docMk/>
          <pc:sldMk cId="3100170287" sldId="388"/>
        </pc:sldMkLst>
        <pc:spChg chg="mod">
          <ac:chgData name="Ovidia Rosa Jimenez Jimenez" userId="464156fb-b91f-4e8f-aaac-84460dcd4e80" providerId="ADAL" clId="{5AB86ED6-4281-4B5A-8D89-B2EF42463783}" dt="2024-03-04T16:34:17.120" v="149"/>
          <ac:spMkLst>
            <pc:docMk/>
            <pc:sldMk cId="3100170287" sldId="388"/>
            <ac:spMk id="2" creationId="{4043990A-B1D6-02EF-0A54-BC21DEF97812}"/>
          </ac:spMkLst>
        </pc:spChg>
      </pc:sldChg>
      <pc:sldChg chg="modSp new del mod ord">
        <pc:chgData name="Ovidia Rosa Jimenez Jimenez" userId="464156fb-b91f-4e8f-aaac-84460dcd4e80" providerId="ADAL" clId="{5AB86ED6-4281-4B5A-8D89-B2EF42463783}" dt="2024-03-04T18:34:04.972" v="2553" actId="47"/>
        <pc:sldMkLst>
          <pc:docMk/>
          <pc:sldMk cId="813407019" sldId="389"/>
        </pc:sldMkLst>
        <pc:spChg chg="mod">
          <ac:chgData name="Ovidia Rosa Jimenez Jimenez" userId="464156fb-b91f-4e8f-aaac-84460dcd4e80" providerId="ADAL" clId="{5AB86ED6-4281-4B5A-8D89-B2EF42463783}" dt="2024-03-04T17:53:32.534" v="1721" actId="20577"/>
          <ac:spMkLst>
            <pc:docMk/>
            <pc:sldMk cId="813407019" sldId="389"/>
            <ac:spMk id="2" creationId="{87334C9C-5A20-F443-CB96-83AA074CDB3C}"/>
          </ac:spMkLst>
        </pc:spChg>
      </pc:sldChg>
      <pc:sldChg chg="addSp delSp modSp new mod ord">
        <pc:chgData name="Ovidia Rosa Jimenez Jimenez" userId="464156fb-b91f-4e8f-aaac-84460dcd4e80" providerId="ADAL" clId="{5AB86ED6-4281-4B5A-8D89-B2EF42463783}" dt="2024-03-04T18:33:23.518" v="2507" actId="1076"/>
        <pc:sldMkLst>
          <pc:docMk/>
          <pc:sldMk cId="2585861231" sldId="390"/>
        </pc:sldMkLst>
        <pc:spChg chg="del mod">
          <ac:chgData name="Ovidia Rosa Jimenez Jimenez" userId="464156fb-b91f-4e8f-aaac-84460dcd4e80" providerId="ADAL" clId="{5AB86ED6-4281-4B5A-8D89-B2EF42463783}" dt="2024-03-04T18:21:26.452" v="2433" actId="478"/>
          <ac:spMkLst>
            <pc:docMk/>
            <pc:sldMk cId="2585861231" sldId="390"/>
            <ac:spMk id="2" creationId="{33010FA2-39DC-FD23-36FA-DE1EF3DC246C}"/>
          </ac:spMkLst>
        </pc:spChg>
        <pc:spChg chg="add del mod">
          <ac:chgData name="Ovidia Rosa Jimenez Jimenez" userId="464156fb-b91f-4e8f-aaac-84460dcd4e80" providerId="ADAL" clId="{5AB86ED6-4281-4B5A-8D89-B2EF42463783}" dt="2024-03-04T18:21:29.465" v="2435" actId="478"/>
          <ac:spMkLst>
            <pc:docMk/>
            <pc:sldMk cId="2585861231" sldId="390"/>
            <ac:spMk id="5" creationId="{132C32B7-005A-5AC5-1D5B-52928E3AB80B}"/>
          </ac:spMkLst>
        </pc:spChg>
        <pc:spChg chg="add mod">
          <ac:chgData name="Ovidia Rosa Jimenez Jimenez" userId="464156fb-b91f-4e8f-aaac-84460dcd4e80" providerId="ADAL" clId="{5AB86ED6-4281-4B5A-8D89-B2EF42463783}" dt="2024-03-04T18:32:19.964" v="2458" actId="1076"/>
          <ac:spMkLst>
            <pc:docMk/>
            <pc:sldMk cId="2585861231" sldId="390"/>
            <ac:spMk id="8" creationId="{837F8761-4540-909F-D462-F2668933E6C2}"/>
          </ac:spMkLst>
        </pc:spChg>
        <pc:spChg chg="add mod ord">
          <ac:chgData name="Ovidia Rosa Jimenez Jimenez" userId="464156fb-b91f-4e8f-aaac-84460dcd4e80" providerId="ADAL" clId="{5AB86ED6-4281-4B5A-8D89-B2EF42463783}" dt="2024-03-04T18:32:28.403" v="2460" actId="166"/>
          <ac:spMkLst>
            <pc:docMk/>
            <pc:sldMk cId="2585861231" sldId="390"/>
            <ac:spMk id="9" creationId="{C9BF2868-4306-533E-C9E3-1057CFB72EB5}"/>
          </ac:spMkLst>
        </pc:spChg>
        <pc:spChg chg="add mod">
          <ac:chgData name="Ovidia Rosa Jimenez Jimenez" userId="464156fb-b91f-4e8f-aaac-84460dcd4e80" providerId="ADAL" clId="{5AB86ED6-4281-4B5A-8D89-B2EF42463783}" dt="2024-03-04T18:32:48.823" v="2464"/>
          <ac:spMkLst>
            <pc:docMk/>
            <pc:sldMk cId="2585861231" sldId="390"/>
            <ac:spMk id="10" creationId="{D1B0DBE9-83F7-9CFF-86AC-67F44280DFE9}"/>
          </ac:spMkLst>
        </pc:spChg>
        <pc:spChg chg="add mod">
          <ac:chgData name="Ovidia Rosa Jimenez Jimenez" userId="464156fb-b91f-4e8f-aaac-84460dcd4e80" providerId="ADAL" clId="{5AB86ED6-4281-4B5A-8D89-B2EF42463783}" dt="2024-03-04T18:33:23.518" v="2507" actId="1076"/>
          <ac:spMkLst>
            <pc:docMk/>
            <pc:sldMk cId="2585861231" sldId="390"/>
            <ac:spMk id="11" creationId="{8903D44E-6231-E043-AE00-5EA101574290}"/>
          </ac:spMkLst>
        </pc:spChg>
        <pc:picChg chg="add mod">
          <ac:chgData name="Ovidia Rosa Jimenez Jimenez" userId="464156fb-b91f-4e8f-aaac-84460dcd4e80" providerId="ADAL" clId="{5AB86ED6-4281-4B5A-8D89-B2EF42463783}" dt="2024-03-04T18:32:16.811" v="2457" actId="1076"/>
          <ac:picMkLst>
            <pc:docMk/>
            <pc:sldMk cId="2585861231" sldId="390"/>
            <ac:picMk id="6" creationId="{AF18F79C-1B9B-38A0-D2E9-69B94D75201E}"/>
          </ac:picMkLst>
        </pc:picChg>
        <pc:picChg chg="add mod modCrop">
          <ac:chgData name="Ovidia Rosa Jimenez Jimenez" userId="464156fb-b91f-4e8f-aaac-84460dcd4e80" providerId="ADAL" clId="{5AB86ED6-4281-4B5A-8D89-B2EF42463783}" dt="2024-03-04T18:32:14.062" v="2456" actId="1076"/>
          <ac:picMkLst>
            <pc:docMk/>
            <pc:sldMk cId="2585861231" sldId="390"/>
            <ac:picMk id="7" creationId="{28847E00-B808-6B32-977D-FFE29D21C698}"/>
          </ac:picMkLst>
        </pc:picChg>
        <pc:picChg chg="add mod">
          <ac:chgData name="Ovidia Rosa Jimenez Jimenez" userId="464156fb-b91f-4e8f-aaac-84460dcd4e80" providerId="ADAL" clId="{5AB86ED6-4281-4B5A-8D89-B2EF42463783}" dt="2024-03-04T18:32:04.616" v="2453" actId="1076"/>
          <ac:picMkLst>
            <pc:docMk/>
            <pc:sldMk cId="2585861231" sldId="390"/>
            <ac:picMk id="6146" creationId="{91D99A3F-5EC5-22E2-FCB8-D542DFCD7434}"/>
          </ac:picMkLst>
        </pc:picChg>
      </pc:sldChg>
      <pc:sldChg chg="modSp new del mod">
        <pc:chgData name="Ovidia Rosa Jimenez Jimenez" userId="464156fb-b91f-4e8f-aaac-84460dcd4e80" providerId="ADAL" clId="{5AB86ED6-4281-4B5A-8D89-B2EF42463783}" dt="2024-03-04T17:53:20.623" v="1691" actId="47"/>
        <pc:sldMkLst>
          <pc:docMk/>
          <pc:sldMk cId="2899527533" sldId="391"/>
        </pc:sldMkLst>
        <pc:spChg chg="mod">
          <ac:chgData name="Ovidia Rosa Jimenez Jimenez" userId="464156fb-b91f-4e8f-aaac-84460dcd4e80" providerId="ADAL" clId="{5AB86ED6-4281-4B5A-8D89-B2EF42463783}" dt="2024-03-04T16:35:34.729" v="178" actId="20577"/>
          <ac:spMkLst>
            <pc:docMk/>
            <pc:sldMk cId="2899527533" sldId="391"/>
            <ac:spMk id="2" creationId="{FE796FA5-8341-C413-DCF1-16925069B267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7:53:36.338" v="1722" actId="47"/>
        <pc:sldMkLst>
          <pc:docMk/>
          <pc:sldMk cId="3849867501" sldId="392"/>
        </pc:sldMkLst>
        <pc:spChg chg="mod">
          <ac:chgData name="Ovidia Rosa Jimenez Jimenez" userId="464156fb-b91f-4e8f-aaac-84460dcd4e80" providerId="ADAL" clId="{5AB86ED6-4281-4B5A-8D89-B2EF42463783}" dt="2024-03-04T16:35:48.441" v="218" actId="20577"/>
          <ac:spMkLst>
            <pc:docMk/>
            <pc:sldMk cId="3849867501" sldId="392"/>
            <ac:spMk id="2" creationId="{35E547F6-326E-5ACA-F6AC-DCAE1977CE10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7:53:37.695" v="1723" actId="47"/>
        <pc:sldMkLst>
          <pc:docMk/>
          <pc:sldMk cId="2314457789" sldId="393"/>
        </pc:sldMkLst>
        <pc:spChg chg="mod">
          <ac:chgData name="Ovidia Rosa Jimenez Jimenez" userId="464156fb-b91f-4e8f-aaac-84460dcd4e80" providerId="ADAL" clId="{5AB86ED6-4281-4B5A-8D89-B2EF42463783}" dt="2024-03-04T16:35:57.208" v="220"/>
          <ac:spMkLst>
            <pc:docMk/>
            <pc:sldMk cId="2314457789" sldId="393"/>
            <ac:spMk id="2" creationId="{56046A0A-1E52-95D3-848A-6519920CF2EB}"/>
          </ac:spMkLst>
        </pc:spChg>
      </pc:sldChg>
      <pc:sldChg chg="modSp new del mod">
        <pc:chgData name="Ovidia Rosa Jimenez Jimenez" userId="464156fb-b91f-4e8f-aaac-84460dcd4e80" providerId="ADAL" clId="{5AB86ED6-4281-4B5A-8D89-B2EF42463783}" dt="2024-03-04T17:45:38.546" v="1464" actId="47"/>
        <pc:sldMkLst>
          <pc:docMk/>
          <pc:sldMk cId="3632753102" sldId="394"/>
        </pc:sldMkLst>
        <pc:spChg chg="mod">
          <ac:chgData name="Ovidia Rosa Jimenez Jimenez" userId="464156fb-b91f-4e8f-aaac-84460dcd4e80" providerId="ADAL" clId="{5AB86ED6-4281-4B5A-8D89-B2EF42463783}" dt="2024-03-04T16:36:17.539" v="290" actId="20577"/>
          <ac:spMkLst>
            <pc:docMk/>
            <pc:sldMk cId="3632753102" sldId="394"/>
            <ac:spMk id="2" creationId="{2263509A-3256-C119-CA16-44D60068BB4C}"/>
          </ac:spMkLst>
        </pc:spChg>
      </pc:sldChg>
      <pc:sldChg chg="modSp add mod ord">
        <pc:chgData name="Ovidia Rosa Jimenez Jimenez" userId="464156fb-b91f-4e8f-aaac-84460dcd4e80" providerId="ADAL" clId="{5AB86ED6-4281-4B5A-8D89-B2EF42463783}" dt="2024-03-04T16:39:21.643" v="397" actId="20577"/>
        <pc:sldMkLst>
          <pc:docMk/>
          <pc:sldMk cId="2998050806" sldId="395"/>
        </pc:sldMkLst>
        <pc:spChg chg="mod">
          <ac:chgData name="Ovidia Rosa Jimenez Jimenez" userId="464156fb-b91f-4e8f-aaac-84460dcd4e80" providerId="ADAL" clId="{5AB86ED6-4281-4B5A-8D89-B2EF42463783}" dt="2024-03-04T16:39:21.643" v="397" actId="20577"/>
          <ac:spMkLst>
            <pc:docMk/>
            <pc:sldMk cId="2998050806" sldId="395"/>
            <ac:spMk id="9" creationId="{FA3A7002-9BB7-AF11-34F0-A25A562D4869}"/>
          </ac:spMkLst>
        </pc:spChg>
        <pc:spChg chg="mod">
          <ac:chgData name="Ovidia Rosa Jimenez Jimenez" userId="464156fb-b91f-4e8f-aaac-84460dcd4e80" providerId="ADAL" clId="{5AB86ED6-4281-4B5A-8D89-B2EF42463783}" dt="2024-03-04T16:39:12.281" v="377" actId="20577"/>
          <ac:spMkLst>
            <pc:docMk/>
            <pc:sldMk cId="2998050806" sldId="395"/>
            <ac:spMk id="10" creationId="{CA5D0CBB-37BD-B5D1-94B3-009D7D6E974A}"/>
          </ac:spMkLst>
        </pc:spChg>
      </pc:sldChg>
      <pc:sldChg chg="addSp delSp modSp add mod ord">
        <pc:chgData name="Ovidia Rosa Jimenez Jimenez" userId="464156fb-b91f-4e8f-aaac-84460dcd4e80" providerId="ADAL" clId="{5AB86ED6-4281-4B5A-8D89-B2EF42463783}" dt="2024-03-04T17:00:36.499" v="785" actId="1076"/>
        <pc:sldMkLst>
          <pc:docMk/>
          <pc:sldMk cId="2982680194" sldId="396"/>
        </pc:sldMkLst>
        <pc:spChg chg="del mod">
          <ac:chgData name="Ovidia Rosa Jimenez Jimenez" userId="464156fb-b91f-4e8f-aaac-84460dcd4e80" providerId="ADAL" clId="{5AB86ED6-4281-4B5A-8D89-B2EF42463783}" dt="2024-03-04T16:59:40.406" v="750" actId="478"/>
          <ac:spMkLst>
            <pc:docMk/>
            <pc:sldMk cId="2982680194" sldId="396"/>
            <ac:spMk id="2" creationId="{8D3A507F-51F9-FF3E-026C-C8549DA8E75F}"/>
          </ac:spMkLst>
        </pc:spChg>
        <pc:spChg chg="mod">
          <ac:chgData name="Ovidia Rosa Jimenez Jimenez" userId="464156fb-b91f-4e8f-aaac-84460dcd4e80" providerId="ADAL" clId="{5AB86ED6-4281-4B5A-8D89-B2EF42463783}" dt="2024-03-04T17:00:36.499" v="785" actId="1076"/>
          <ac:spMkLst>
            <pc:docMk/>
            <pc:sldMk cId="2982680194" sldId="396"/>
            <ac:spMk id="3" creationId="{F99983C2-7F58-83DB-68F4-C4A04DCDBE86}"/>
          </ac:spMkLst>
        </pc:spChg>
        <pc:spChg chg="mod ord">
          <ac:chgData name="Ovidia Rosa Jimenez Jimenez" userId="464156fb-b91f-4e8f-aaac-84460dcd4e80" providerId="ADAL" clId="{5AB86ED6-4281-4B5A-8D89-B2EF42463783}" dt="2024-03-04T16:50:56.623" v="604" actId="1035"/>
          <ac:spMkLst>
            <pc:docMk/>
            <pc:sldMk cId="2982680194" sldId="396"/>
            <ac:spMk id="4" creationId="{24DF8BE8-445B-5B4D-DD64-A97385A88386}"/>
          </ac:spMkLst>
        </pc:spChg>
        <pc:spChg chg="mod">
          <ac:chgData name="Ovidia Rosa Jimenez Jimenez" userId="464156fb-b91f-4e8f-aaac-84460dcd4e80" providerId="ADAL" clId="{5AB86ED6-4281-4B5A-8D89-B2EF42463783}" dt="2024-03-04T16:51:02.906" v="606" actId="14100"/>
          <ac:spMkLst>
            <pc:docMk/>
            <pc:sldMk cId="2982680194" sldId="396"/>
            <ac:spMk id="5" creationId="{27008C5E-8E3A-19CB-720C-A0F7BC5FC1FC}"/>
          </ac:spMkLst>
        </pc:spChg>
        <pc:spChg chg="del mod">
          <ac:chgData name="Ovidia Rosa Jimenez Jimenez" userId="464156fb-b91f-4e8f-aaac-84460dcd4e80" providerId="ADAL" clId="{5AB86ED6-4281-4B5A-8D89-B2EF42463783}" dt="2024-03-04T16:49:52.080" v="564" actId="478"/>
          <ac:spMkLst>
            <pc:docMk/>
            <pc:sldMk cId="2982680194" sldId="396"/>
            <ac:spMk id="6" creationId="{F16C6442-C301-880A-B853-367469B195F7}"/>
          </ac:spMkLst>
        </pc:spChg>
        <pc:spChg chg="del mod">
          <ac:chgData name="Ovidia Rosa Jimenez Jimenez" userId="464156fb-b91f-4e8f-aaac-84460dcd4e80" providerId="ADAL" clId="{5AB86ED6-4281-4B5A-8D89-B2EF42463783}" dt="2024-03-04T16:49:43.169" v="562" actId="478"/>
          <ac:spMkLst>
            <pc:docMk/>
            <pc:sldMk cId="2982680194" sldId="396"/>
            <ac:spMk id="7" creationId="{BCD7A96C-E0B1-8F85-63A0-5EB32989EE10}"/>
          </ac:spMkLst>
        </pc:spChg>
        <pc:spChg chg="add del mod">
          <ac:chgData name="Ovidia Rosa Jimenez Jimenez" userId="464156fb-b91f-4e8f-aaac-84460dcd4e80" providerId="ADAL" clId="{5AB86ED6-4281-4B5A-8D89-B2EF42463783}" dt="2024-03-04T16:59:43.258" v="751" actId="478"/>
          <ac:spMkLst>
            <pc:docMk/>
            <pc:sldMk cId="2982680194" sldId="396"/>
            <ac:spMk id="10" creationId="{4DA2C41E-1615-EDB3-61BE-40BCF6607765}"/>
          </ac:spMkLst>
        </pc:spChg>
        <pc:picChg chg="add mod">
          <ac:chgData name="Ovidia Rosa Jimenez Jimenez" userId="464156fb-b91f-4e8f-aaac-84460dcd4e80" providerId="ADAL" clId="{5AB86ED6-4281-4B5A-8D89-B2EF42463783}" dt="2024-03-04T16:50:56.623" v="604" actId="1035"/>
          <ac:picMkLst>
            <pc:docMk/>
            <pc:sldMk cId="2982680194" sldId="396"/>
            <ac:picMk id="1026" creationId="{EA641F94-09B9-90F2-48A7-92DD7DCC39F6}"/>
          </ac:picMkLst>
        </pc:picChg>
      </pc:sldChg>
      <pc:sldChg chg="modSp new del mod">
        <pc:chgData name="Ovidia Rosa Jimenez Jimenez" userId="464156fb-b91f-4e8f-aaac-84460dcd4e80" providerId="ADAL" clId="{5AB86ED6-4281-4B5A-8D89-B2EF42463783}" dt="2024-03-04T17:53:00.137" v="1690" actId="47"/>
        <pc:sldMkLst>
          <pc:docMk/>
          <pc:sldMk cId="3536282617" sldId="397"/>
        </pc:sldMkLst>
        <pc:spChg chg="mod">
          <ac:chgData name="Ovidia Rosa Jimenez Jimenez" userId="464156fb-b91f-4e8f-aaac-84460dcd4e80" providerId="ADAL" clId="{5AB86ED6-4281-4B5A-8D89-B2EF42463783}" dt="2024-03-04T16:54:12.390" v="629" actId="20577"/>
          <ac:spMkLst>
            <pc:docMk/>
            <pc:sldMk cId="3536282617" sldId="397"/>
            <ac:spMk id="2" creationId="{7EB30453-67C0-E892-AFFF-4D32EE959CF7}"/>
          </ac:spMkLst>
        </pc:spChg>
      </pc:sldChg>
      <pc:sldChg chg="addSp delSp modSp new del mod">
        <pc:chgData name="Ovidia Rosa Jimenez Jimenez" userId="464156fb-b91f-4e8f-aaac-84460dcd4e80" providerId="ADAL" clId="{5AB86ED6-4281-4B5A-8D89-B2EF42463783}" dt="2024-03-04T17:19:06.684" v="1029" actId="47"/>
        <pc:sldMkLst>
          <pc:docMk/>
          <pc:sldMk cId="719452210" sldId="398"/>
        </pc:sldMkLst>
        <pc:spChg chg="del mod">
          <ac:chgData name="Ovidia Rosa Jimenez Jimenez" userId="464156fb-b91f-4e8f-aaac-84460dcd4e80" providerId="ADAL" clId="{5AB86ED6-4281-4B5A-8D89-B2EF42463783}" dt="2024-03-04T17:14:51.560" v="942" actId="478"/>
          <ac:spMkLst>
            <pc:docMk/>
            <pc:sldMk cId="719452210" sldId="398"/>
            <ac:spMk id="2" creationId="{394CD618-6C91-49AF-4366-468892EEEE30}"/>
          </ac:spMkLst>
        </pc:spChg>
        <pc:spChg chg="mod">
          <ac:chgData name="Ovidia Rosa Jimenez Jimenez" userId="464156fb-b91f-4e8f-aaac-84460dcd4e80" providerId="ADAL" clId="{5AB86ED6-4281-4B5A-8D89-B2EF42463783}" dt="2024-03-04T17:17:12.156" v="1022" actId="20577"/>
          <ac:spMkLst>
            <pc:docMk/>
            <pc:sldMk cId="719452210" sldId="398"/>
            <ac:spMk id="3" creationId="{C424A1C7-02F3-E365-8F5B-7267D182C8BE}"/>
          </ac:spMkLst>
        </pc:spChg>
        <pc:spChg chg="add mod">
          <ac:chgData name="Ovidia Rosa Jimenez Jimenez" userId="464156fb-b91f-4e8f-aaac-84460dcd4e80" providerId="ADAL" clId="{5AB86ED6-4281-4B5A-8D89-B2EF42463783}" dt="2024-03-04T17:15:12.337" v="1008" actId="20577"/>
          <ac:spMkLst>
            <pc:docMk/>
            <pc:sldMk cId="719452210" sldId="398"/>
            <ac:spMk id="6" creationId="{B1C693B4-7D7A-B947-F6EC-108614E8C7D8}"/>
          </ac:spMkLst>
        </pc:spChg>
      </pc:sldChg>
      <pc:sldChg chg="addSp delSp modSp add mod modNotes">
        <pc:chgData name="Ovidia Rosa Jimenez Jimenez" userId="464156fb-b91f-4e8f-aaac-84460dcd4e80" providerId="ADAL" clId="{5AB86ED6-4281-4B5A-8D89-B2EF42463783}" dt="2024-03-04T17:40:58.332" v="1460" actId="255"/>
        <pc:sldMkLst>
          <pc:docMk/>
          <pc:sldMk cId="820259273" sldId="399"/>
        </pc:sldMkLst>
        <pc:spChg chg="mod">
          <ac:chgData name="Ovidia Rosa Jimenez Jimenez" userId="464156fb-b91f-4e8f-aaac-84460dcd4e80" providerId="ADAL" clId="{5AB86ED6-4281-4B5A-8D89-B2EF42463783}" dt="2024-03-04T17:37:05.831" v="1431" actId="20577"/>
          <ac:spMkLst>
            <pc:docMk/>
            <pc:sldMk cId="820259273" sldId="399"/>
            <ac:spMk id="3" creationId="{CEBBED3B-EBA9-B3C5-6ADA-88A14FC7B804}"/>
          </ac:spMkLst>
        </pc:spChg>
        <pc:spChg chg="del">
          <ac:chgData name="Ovidia Rosa Jimenez Jimenez" userId="464156fb-b91f-4e8f-aaac-84460dcd4e80" providerId="ADAL" clId="{5AB86ED6-4281-4B5A-8D89-B2EF42463783}" dt="2024-03-04T17:23:09.503" v="1282" actId="478"/>
          <ac:spMkLst>
            <pc:docMk/>
            <pc:sldMk cId="820259273" sldId="399"/>
            <ac:spMk id="4" creationId="{AF0FAABF-20F0-7E1F-AA84-D9A8AC43C5D8}"/>
          </ac:spMkLst>
        </pc:spChg>
        <pc:spChg chg="mod">
          <ac:chgData name="Ovidia Rosa Jimenez Jimenez" userId="464156fb-b91f-4e8f-aaac-84460dcd4e80" providerId="ADAL" clId="{5AB86ED6-4281-4B5A-8D89-B2EF42463783}" dt="2024-03-04T17:40:58.332" v="1460" actId="255"/>
          <ac:spMkLst>
            <pc:docMk/>
            <pc:sldMk cId="820259273" sldId="399"/>
            <ac:spMk id="5" creationId="{E9718481-F9E7-BDEC-7BE7-E98560A0C07D}"/>
          </ac:spMkLst>
        </pc:spChg>
        <pc:spChg chg="mod topLvl">
          <ac:chgData name="Ovidia Rosa Jimenez Jimenez" userId="464156fb-b91f-4e8f-aaac-84460dcd4e80" providerId="ADAL" clId="{5AB86ED6-4281-4B5A-8D89-B2EF42463783}" dt="2024-03-04T17:31:32.441" v="1331" actId="478"/>
          <ac:spMkLst>
            <pc:docMk/>
            <pc:sldMk cId="820259273" sldId="399"/>
            <ac:spMk id="8" creationId="{1A9BBDE0-D4AB-E352-0A7E-850FD4984B8E}"/>
          </ac:spMkLst>
        </pc:spChg>
        <pc:spChg chg="del mod">
          <ac:chgData name="Ovidia Rosa Jimenez Jimenez" userId="464156fb-b91f-4e8f-aaac-84460dcd4e80" providerId="ADAL" clId="{5AB86ED6-4281-4B5A-8D89-B2EF42463783}" dt="2024-03-04T17:29:51.574" v="1302" actId="478"/>
          <ac:spMkLst>
            <pc:docMk/>
            <pc:sldMk cId="820259273" sldId="399"/>
            <ac:spMk id="9" creationId="{1E8A7080-6A2A-493D-48D4-45DBC8F43176}"/>
          </ac:spMkLst>
        </pc:spChg>
        <pc:spChg chg="del mod">
          <ac:chgData name="Ovidia Rosa Jimenez Jimenez" userId="464156fb-b91f-4e8f-aaac-84460dcd4e80" providerId="ADAL" clId="{5AB86ED6-4281-4B5A-8D89-B2EF42463783}" dt="2024-03-04T17:30:20.533" v="1310" actId="478"/>
          <ac:spMkLst>
            <pc:docMk/>
            <pc:sldMk cId="820259273" sldId="399"/>
            <ac:spMk id="10" creationId="{1A6FC6B4-FDF6-BE5D-BDC3-00458CF89A73}"/>
          </ac:spMkLst>
        </pc:spChg>
        <pc:spChg chg="del mod">
          <ac:chgData name="Ovidia Rosa Jimenez Jimenez" userId="464156fb-b91f-4e8f-aaac-84460dcd4e80" providerId="ADAL" clId="{5AB86ED6-4281-4B5A-8D89-B2EF42463783}" dt="2024-03-04T17:31:07.732" v="1319" actId="478"/>
          <ac:spMkLst>
            <pc:docMk/>
            <pc:sldMk cId="820259273" sldId="399"/>
            <ac:spMk id="11" creationId="{416F976F-B82C-634B-A24C-AB4E9ACA61D8}"/>
          </ac:spMkLst>
        </pc:spChg>
        <pc:spChg chg="del mod topLvl">
          <ac:chgData name="Ovidia Rosa Jimenez Jimenez" userId="464156fb-b91f-4e8f-aaac-84460dcd4e80" providerId="ADAL" clId="{5AB86ED6-4281-4B5A-8D89-B2EF42463783}" dt="2024-03-04T17:31:32.441" v="1331" actId="478"/>
          <ac:spMkLst>
            <pc:docMk/>
            <pc:sldMk cId="820259273" sldId="399"/>
            <ac:spMk id="12" creationId="{E6389CBA-CF32-FAAE-0506-1A75194E473B}"/>
          </ac:spMkLst>
        </pc:spChg>
        <pc:spChg chg="add mod ord">
          <ac:chgData name="Ovidia Rosa Jimenez Jimenez" userId="464156fb-b91f-4e8f-aaac-84460dcd4e80" providerId="ADAL" clId="{5AB86ED6-4281-4B5A-8D89-B2EF42463783}" dt="2024-03-04T17:40:45.869" v="1459" actId="14100"/>
          <ac:spMkLst>
            <pc:docMk/>
            <pc:sldMk cId="820259273" sldId="399"/>
            <ac:spMk id="15" creationId="{682D8A2D-E437-D0E4-FD0E-6367747028EA}"/>
          </ac:spMkLst>
        </pc:spChg>
        <pc:spChg chg="add">
          <ac:chgData name="Ovidia Rosa Jimenez Jimenez" userId="464156fb-b91f-4e8f-aaac-84460dcd4e80" providerId="ADAL" clId="{5AB86ED6-4281-4B5A-8D89-B2EF42463783}" dt="2024-03-04T17:35:51.800" v="1355"/>
          <ac:spMkLst>
            <pc:docMk/>
            <pc:sldMk cId="820259273" sldId="399"/>
            <ac:spMk id="16" creationId="{22F598EC-C64A-5F11-720F-17B63BDA1C2B}"/>
          </ac:spMkLst>
        </pc:spChg>
        <pc:grpChg chg="add del mod">
          <ac:chgData name="Ovidia Rosa Jimenez Jimenez" userId="464156fb-b91f-4e8f-aaac-84460dcd4e80" providerId="ADAL" clId="{5AB86ED6-4281-4B5A-8D89-B2EF42463783}" dt="2024-03-04T17:31:32.441" v="1331" actId="478"/>
          <ac:grpSpMkLst>
            <pc:docMk/>
            <pc:sldMk cId="820259273" sldId="399"/>
            <ac:grpSpMk id="7" creationId="{5869F13F-DC0D-891A-BAF6-633D52D012C0}"/>
          </ac:grpSpMkLst>
        </pc:grpChg>
        <pc:graphicFrameChg chg="add del mod modGraphic">
          <ac:chgData name="Ovidia Rosa Jimenez Jimenez" userId="464156fb-b91f-4e8f-aaac-84460dcd4e80" providerId="ADAL" clId="{5AB86ED6-4281-4B5A-8D89-B2EF42463783}" dt="2024-03-04T17:26:43.807" v="1296" actId="18245"/>
          <ac:graphicFrameMkLst>
            <pc:docMk/>
            <pc:sldMk cId="820259273" sldId="399"/>
            <ac:graphicFrameMk id="2" creationId="{D4C3011C-CFC3-6798-BFE8-A6EAA04AF961}"/>
          </ac:graphicFrameMkLst>
        </pc:graphicFrameChg>
        <pc:picChg chg="add">
          <ac:chgData name="Ovidia Rosa Jimenez Jimenez" userId="464156fb-b91f-4e8f-aaac-84460dcd4e80" providerId="ADAL" clId="{5AB86ED6-4281-4B5A-8D89-B2EF42463783}" dt="2024-03-04T17:29:22.088" v="1297"/>
          <ac:picMkLst>
            <pc:docMk/>
            <pc:sldMk cId="820259273" sldId="399"/>
            <ac:picMk id="13" creationId="{BB311A33-09B1-6AFD-1F92-CF3AB9B98530}"/>
          </ac:picMkLst>
        </pc:picChg>
        <pc:picChg chg="add del mod">
          <ac:chgData name="Ovidia Rosa Jimenez Jimenez" userId="464156fb-b91f-4e8f-aaac-84460dcd4e80" providerId="ADAL" clId="{5AB86ED6-4281-4B5A-8D89-B2EF42463783}" dt="2024-03-04T17:29:33.250" v="1301" actId="478"/>
          <ac:picMkLst>
            <pc:docMk/>
            <pc:sldMk cId="820259273" sldId="399"/>
            <ac:picMk id="14" creationId="{A101028D-1CC1-F02A-C691-2B62FC0EE077}"/>
          </ac:picMkLst>
        </pc:picChg>
        <pc:picChg chg="add del mod">
          <ac:chgData name="Ovidia Rosa Jimenez Jimenez" userId="464156fb-b91f-4e8f-aaac-84460dcd4e80" providerId="ADAL" clId="{5AB86ED6-4281-4B5A-8D89-B2EF42463783}" dt="2024-03-04T17:38:18.092" v="1432" actId="478"/>
          <ac:picMkLst>
            <pc:docMk/>
            <pc:sldMk cId="820259273" sldId="399"/>
            <ac:picMk id="17" creationId="{990C1BA5-F83D-6F85-2C9E-DEAE5837C502}"/>
          </ac:picMkLst>
        </pc:picChg>
        <pc:picChg chg="add mod">
          <ac:chgData name="Ovidia Rosa Jimenez Jimenez" userId="464156fb-b91f-4e8f-aaac-84460dcd4e80" providerId="ADAL" clId="{5AB86ED6-4281-4B5A-8D89-B2EF42463783}" dt="2024-03-04T17:30:04.968" v="1309" actId="1076"/>
          <ac:picMkLst>
            <pc:docMk/>
            <pc:sldMk cId="820259273" sldId="399"/>
            <ac:picMk id="3074" creationId="{4A6DBDE7-B90B-2B8E-DB32-F5D040AA81F5}"/>
          </ac:picMkLst>
        </pc:picChg>
        <pc:picChg chg="add mod">
          <ac:chgData name="Ovidia Rosa Jimenez Jimenez" userId="464156fb-b91f-4e8f-aaac-84460dcd4e80" providerId="ADAL" clId="{5AB86ED6-4281-4B5A-8D89-B2EF42463783}" dt="2024-03-04T17:30:31.198" v="1314" actId="14100"/>
          <ac:picMkLst>
            <pc:docMk/>
            <pc:sldMk cId="820259273" sldId="399"/>
            <ac:picMk id="3076" creationId="{AEEBF342-4085-6102-82F5-63B912DA1F7B}"/>
          </ac:picMkLst>
        </pc:picChg>
        <pc:picChg chg="add mod">
          <ac:chgData name="Ovidia Rosa Jimenez Jimenez" userId="464156fb-b91f-4e8f-aaac-84460dcd4e80" providerId="ADAL" clId="{5AB86ED6-4281-4B5A-8D89-B2EF42463783}" dt="2024-03-04T17:31:28.867" v="1330" actId="14100"/>
          <ac:picMkLst>
            <pc:docMk/>
            <pc:sldMk cId="820259273" sldId="399"/>
            <ac:picMk id="3078" creationId="{ECE41FE9-F4A0-DE4E-9D1E-51CB24517928}"/>
          </ac:picMkLst>
        </pc:picChg>
        <pc:picChg chg="add mod">
          <ac:chgData name="Ovidia Rosa Jimenez Jimenez" userId="464156fb-b91f-4e8f-aaac-84460dcd4e80" providerId="ADAL" clId="{5AB86ED6-4281-4B5A-8D89-B2EF42463783}" dt="2024-03-04T17:39:01.702" v="1437" actId="1076"/>
          <ac:picMkLst>
            <pc:docMk/>
            <pc:sldMk cId="820259273" sldId="399"/>
            <ac:picMk id="3080" creationId="{C95AAF07-1F20-8549-47FB-923C59952A68}"/>
          </ac:picMkLst>
        </pc:picChg>
        <pc:picChg chg="add mod">
          <ac:chgData name="Ovidia Rosa Jimenez Jimenez" userId="464156fb-b91f-4e8f-aaac-84460dcd4e80" providerId="ADAL" clId="{5AB86ED6-4281-4B5A-8D89-B2EF42463783}" dt="2024-03-04T17:39:03.782" v="1438" actId="1076"/>
          <ac:picMkLst>
            <pc:docMk/>
            <pc:sldMk cId="820259273" sldId="399"/>
            <ac:picMk id="3082" creationId="{F6A2AA20-B939-754D-2BB6-3E19A8507B7C}"/>
          </ac:picMkLst>
        </pc:picChg>
        <pc:picChg chg="add mod">
          <ac:chgData name="Ovidia Rosa Jimenez Jimenez" userId="464156fb-b91f-4e8f-aaac-84460dcd4e80" providerId="ADAL" clId="{5AB86ED6-4281-4B5A-8D89-B2EF42463783}" dt="2024-03-04T17:39:07.217" v="1439" actId="1076"/>
          <ac:picMkLst>
            <pc:docMk/>
            <pc:sldMk cId="820259273" sldId="399"/>
            <ac:picMk id="3086" creationId="{96BB721F-DBDE-A6A3-022D-9C50CF4F2DB2}"/>
          </ac:picMkLst>
        </pc:picChg>
        <pc:picChg chg="add mod">
          <ac:chgData name="Ovidia Rosa Jimenez Jimenez" userId="464156fb-b91f-4e8f-aaac-84460dcd4e80" providerId="ADAL" clId="{5AB86ED6-4281-4B5A-8D89-B2EF42463783}" dt="2024-03-04T17:39:50.209" v="1446" actId="1076"/>
          <ac:picMkLst>
            <pc:docMk/>
            <pc:sldMk cId="820259273" sldId="399"/>
            <ac:picMk id="3088" creationId="{DD2CC288-84FB-B26A-99F2-DFC378B2276B}"/>
          </ac:picMkLst>
        </pc:picChg>
        <pc:picChg chg="add mod">
          <ac:chgData name="Ovidia Rosa Jimenez Jimenez" userId="464156fb-b91f-4e8f-aaac-84460dcd4e80" providerId="ADAL" clId="{5AB86ED6-4281-4B5A-8D89-B2EF42463783}" dt="2024-03-04T17:40:27.179" v="1455" actId="14100"/>
          <ac:picMkLst>
            <pc:docMk/>
            <pc:sldMk cId="820259273" sldId="399"/>
            <ac:picMk id="3090" creationId="{15EAD168-67A8-C14E-3B6D-8E0EFD181495}"/>
          </ac:picMkLst>
        </pc:picChg>
        <pc:picChg chg="add mod">
          <ac:chgData name="Ovidia Rosa Jimenez Jimenez" userId="464156fb-b91f-4e8f-aaac-84460dcd4e80" providerId="ADAL" clId="{5AB86ED6-4281-4B5A-8D89-B2EF42463783}" dt="2024-03-04T17:40:35.423" v="1457" actId="1076"/>
          <ac:picMkLst>
            <pc:docMk/>
            <pc:sldMk cId="820259273" sldId="399"/>
            <ac:picMk id="3092" creationId="{E21181AC-2AC2-71F4-9642-963AED5FF3C0}"/>
          </ac:picMkLst>
        </pc:picChg>
      </pc:sldChg>
      <pc:sldChg chg="new del">
        <pc:chgData name="Ovidia Rosa Jimenez Jimenez" userId="464156fb-b91f-4e8f-aaac-84460dcd4e80" providerId="ADAL" clId="{5AB86ED6-4281-4B5A-8D89-B2EF42463783}" dt="2024-03-04T17:18:37.885" v="1024" actId="47"/>
        <pc:sldMkLst>
          <pc:docMk/>
          <pc:sldMk cId="2604708615" sldId="399"/>
        </pc:sldMkLst>
      </pc:sldChg>
      <pc:sldChg chg="addSp delSp modSp add mod ord">
        <pc:chgData name="Ovidia Rosa Jimenez Jimenez" userId="464156fb-b91f-4e8f-aaac-84460dcd4e80" providerId="ADAL" clId="{5AB86ED6-4281-4B5A-8D89-B2EF42463783}" dt="2024-03-04T17:25:44.052" v="1291" actId="14100"/>
        <pc:sldMkLst>
          <pc:docMk/>
          <pc:sldMk cId="1180944574" sldId="400"/>
        </pc:sldMkLst>
        <pc:spChg chg="mod">
          <ac:chgData name="Ovidia Rosa Jimenez Jimenez" userId="464156fb-b91f-4e8f-aaac-84460dcd4e80" providerId="ADAL" clId="{5AB86ED6-4281-4B5A-8D89-B2EF42463783}" dt="2024-03-04T17:20:31.023" v="1259" actId="20577"/>
          <ac:spMkLst>
            <pc:docMk/>
            <pc:sldMk cId="1180944574" sldId="400"/>
            <ac:spMk id="3" creationId="{A3531C88-567A-9E18-D87E-BCF9A1809774}"/>
          </ac:spMkLst>
        </pc:spChg>
        <pc:spChg chg="mod">
          <ac:chgData name="Ovidia Rosa Jimenez Jimenez" userId="464156fb-b91f-4e8f-aaac-84460dcd4e80" providerId="ADAL" clId="{5AB86ED6-4281-4B5A-8D89-B2EF42463783}" dt="2024-03-04T17:19:20.993" v="1033" actId="20577"/>
          <ac:spMkLst>
            <pc:docMk/>
            <pc:sldMk cId="1180944574" sldId="400"/>
            <ac:spMk id="5" creationId="{8B530FF9-DD8F-09AB-6ED9-F974390FCA16}"/>
          </ac:spMkLst>
        </pc:spChg>
        <pc:picChg chg="add del">
          <ac:chgData name="Ovidia Rosa Jimenez Jimenez" userId="464156fb-b91f-4e8f-aaac-84460dcd4e80" providerId="ADAL" clId="{5AB86ED6-4281-4B5A-8D89-B2EF42463783}" dt="2024-03-04T17:25:31.882" v="1285" actId="478"/>
          <ac:picMkLst>
            <pc:docMk/>
            <pc:sldMk cId="1180944574" sldId="400"/>
            <ac:picMk id="1026" creationId="{0E6C66F1-598F-F0F2-0C55-BA93C6189955}"/>
          </ac:picMkLst>
        </pc:picChg>
        <pc:picChg chg="add mod">
          <ac:chgData name="Ovidia Rosa Jimenez Jimenez" userId="464156fb-b91f-4e8f-aaac-84460dcd4e80" providerId="ADAL" clId="{5AB86ED6-4281-4B5A-8D89-B2EF42463783}" dt="2024-03-04T17:25:44.052" v="1291" actId="14100"/>
          <ac:picMkLst>
            <pc:docMk/>
            <pc:sldMk cId="1180944574" sldId="400"/>
            <ac:picMk id="2050" creationId="{D453AB5B-6E73-4F98-1053-2B80958649B9}"/>
          </ac:picMkLst>
        </pc:picChg>
      </pc:sldChg>
      <pc:sldChg chg="addSp delSp modSp add mod ord">
        <pc:chgData name="Ovidia Rosa Jimenez Jimenez" userId="464156fb-b91f-4e8f-aaac-84460dcd4e80" providerId="ADAL" clId="{5AB86ED6-4281-4B5A-8D89-B2EF42463783}" dt="2024-03-04T18:09:45.481" v="2237" actId="20577"/>
        <pc:sldMkLst>
          <pc:docMk/>
          <pc:sldMk cId="561964304" sldId="401"/>
        </pc:sldMkLst>
        <pc:spChg chg="add mod">
          <ac:chgData name="Ovidia Rosa Jimenez Jimenez" userId="464156fb-b91f-4e8f-aaac-84460dcd4e80" providerId="ADAL" clId="{5AB86ED6-4281-4B5A-8D89-B2EF42463783}" dt="2024-03-04T18:09:45.481" v="2237" actId="20577"/>
          <ac:spMkLst>
            <pc:docMk/>
            <pc:sldMk cId="561964304" sldId="401"/>
            <ac:spMk id="2" creationId="{D55725FF-3A15-3D0C-3336-66F0C18B2B46}"/>
          </ac:spMkLst>
        </pc:spChg>
        <pc:spChg chg="mod">
          <ac:chgData name="Ovidia Rosa Jimenez Jimenez" userId="464156fb-b91f-4e8f-aaac-84460dcd4e80" providerId="ADAL" clId="{5AB86ED6-4281-4B5A-8D89-B2EF42463783}" dt="2024-03-04T18:09:36.453" v="2220" actId="1076"/>
          <ac:spMkLst>
            <pc:docMk/>
            <pc:sldMk cId="561964304" sldId="401"/>
            <ac:spMk id="3" creationId="{3C1D6A4D-8E4D-12BE-5BE7-962AA2B9CC20}"/>
          </ac:spMkLst>
        </pc:spChg>
        <pc:spChg chg="add mod">
          <ac:chgData name="Ovidia Rosa Jimenez Jimenez" userId="464156fb-b91f-4e8f-aaac-84460dcd4e80" providerId="ADAL" clId="{5AB86ED6-4281-4B5A-8D89-B2EF42463783}" dt="2024-03-04T17:47:50.951" v="1563"/>
          <ac:spMkLst>
            <pc:docMk/>
            <pc:sldMk cId="561964304" sldId="401"/>
            <ac:spMk id="4" creationId="{715A7FD0-F88B-10E5-823D-D67CB0B5C631}"/>
          </ac:spMkLst>
        </pc:spChg>
        <pc:spChg chg="mod">
          <ac:chgData name="Ovidia Rosa Jimenez Jimenez" userId="464156fb-b91f-4e8f-aaac-84460dcd4e80" providerId="ADAL" clId="{5AB86ED6-4281-4B5A-8D89-B2EF42463783}" dt="2024-03-04T17:55:07.815" v="1763" actId="14100"/>
          <ac:spMkLst>
            <pc:docMk/>
            <pc:sldMk cId="561964304" sldId="401"/>
            <ac:spMk id="6" creationId="{75F2FA6F-CD33-A93D-6FFA-B8227B7AEA5A}"/>
          </ac:spMkLst>
        </pc:spChg>
        <pc:spChg chg="del">
          <ac:chgData name="Ovidia Rosa Jimenez Jimenez" userId="464156fb-b91f-4e8f-aaac-84460dcd4e80" providerId="ADAL" clId="{5AB86ED6-4281-4B5A-8D89-B2EF42463783}" dt="2024-03-04T17:47:31.048" v="1560" actId="478"/>
          <ac:spMkLst>
            <pc:docMk/>
            <pc:sldMk cId="561964304" sldId="401"/>
            <ac:spMk id="8" creationId="{F82A80DC-E922-8828-1C42-88DE54E8F8B0}"/>
          </ac:spMkLst>
        </pc:spChg>
        <pc:spChg chg="mod">
          <ac:chgData name="Ovidia Rosa Jimenez Jimenez" userId="464156fb-b91f-4e8f-aaac-84460dcd4e80" providerId="ADAL" clId="{5AB86ED6-4281-4B5A-8D89-B2EF42463783}" dt="2024-03-04T18:07:46.280" v="2206" actId="207"/>
          <ac:spMkLst>
            <pc:docMk/>
            <pc:sldMk cId="561964304" sldId="401"/>
            <ac:spMk id="15" creationId="{8DE410C8-946B-D590-D496-66BB7DB3C184}"/>
          </ac:spMkLst>
        </pc:spChg>
        <pc:picChg chg="add mod">
          <ac:chgData name="Ovidia Rosa Jimenez Jimenez" userId="464156fb-b91f-4e8f-aaac-84460dcd4e80" providerId="ADAL" clId="{5AB86ED6-4281-4B5A-8D89-B2EF42463783}" dt="2024-03-04T17:55:10.953" v="1764" actId="1076"/>
          <ac:picMkLst>
            <pc:docMk/>
            <pc:sldMk cId="561964304" sldId="401"/>
            <ac:picMk id="7" creationId="{29E3AC84-16A8-745E-524B-EFE1937970C3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74" creationId="{1B73DF41-ADD1-8986-F558-5EBCE88BE678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76" creationId="{CE0A948A-4E5D-D465-B65E-4F60DA4092F6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78" creationId="{C942016D-583F-710A-4B6C-2E16F68A0056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80" creationId="{B6A3BD84-A946-0793-623A-2E4B91909A56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82" creationId="{DD73D3DE-BBF4-D5AB-9610-7AD7F96D27A3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86" creationId="{897504D0-85F3-815D-1C09-93BAAF959CA4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88" creationId="{BD39CAE3-1F2D-EA9E-8296-6FA9F4EFAC06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90" creationId="{C3F17BAA-618F-BC97-4A14-D2D8008CA3E8}"/>
          </ac:picMkLst>
        </pc:picChg>
        <pc:picChg chg="del">
          <ac:chgData name="Ovidia Rosa Jimenez Jimenez" userId="464156fb-b91f-4e8f-aaac-84460dcd4e80" providerId="ADAL" clId="{5AB86ED6-4281-4B5A-8D89-B2EF42463783}" dt="2024-03-04T17:47:29.821" v="1559" actId="478"/>
          <ac:picMkLst>
            <pc:docMk/>
            <pc:sldMk cId="561964304" sldId="401"/>
            <ac:picMk id="3092" creationId="{20541CC1-5F3E-FFE7-0451-EDD903B1B86C}"/>
          </ac:picMkLst>
        </pc:picChg>
        <pc:picChg chg="add mod">
          <ac:chgData name="Ovidia Rosa Jimenez Jimenez" userId="464156fb-b91f-4e8f-aaac-84460dcd4e80" providerId="ADAL" clId="{5AB86ED6-4281-4B5A-8D89-B2EF42463783}" dt="2024-03-04T17:49:00.390" v="1586" actId="732"/>
          <ac:picMkLst>
            <pc:docMk/>
            <pc:sldMk cId="561964304" sldId="401"/>
            <ac:picMk id="5122" creationId="{C3BFAE4A-BAC9-A7D8-591A-FF83320D9F9A}"/>
          </ac:picMkLst>
        </pc:picChg>
      </pc:sldChg>
      <pc:sldChg chg="addSp delSp modSp add del mod ord">
        <pc:chgData name="Ovidia Rosa Jimenez Jimenez" userId="464156fb-b91f-4e8f-aaac-84460dcd4e80" providerId="ADAL" clId="{5AB86ED6-4281-4B5A-8D89-B2EF42463783}" dt="2024-03-04T17:46:14.211" v="1491" actId="47"/>
        <pc:sldMkLst>
          <pc:docMk/>
          <pc:sldMk cId="770244863" sldId="401"/>
        </pc:sldMkLst>
        <pc:spChg chg="mod">
          <ac:chgData name="Ovidia Rosa Jimenez Jimenez" userId="464156fb-b91f-4e8f-aaac-84460dcd4e80" providerId="ADAL" clId="{5AB86ED6-4281-4B5A-8D89-B2EF42463783}" dt="2024-03-04T17:45:56.341" v="1486" actId="20577"/>
          <ac:spMkLst>
            <pc:docMk/>
            <pc:sldMk cId="770244863" sldId="401"/>
            <ac:spMk id="5" creationId="{E31AA7F1-952A-6F9A-B03E-042309E69E71}"/>
          </ac:spMkLst>
        </pc:spChg>
        <pc:picChg chg="del">
          <ac:chgData name="Ovidia Rosa Jimenez Jimenez" userId="464156fb-b91f-4e8f-aaac-84460dcd4e80" providerId="ADAL" clId="{5AB86ED6-4281-4B5A-8D89-B2EF42463783}" dt="2024-03-04T17:45:59.887" v="1487" actId="478"/>
          <ac:picMkLst>
            <pc:docMk/>
            <pc:sldMk cId="770244863" sldId="401"/>
            <ac:picMk id="2050" creationId="{567F73DB-21F5-B039-ECC9-EB96F1FFC1C5}"/>
          </ac:picMkLst>
        </pc:picChg>
        <pc:picChg chg="add mod">
          <ac:chgData name="Ovidia Rosa Jimenez Jimenez" userId="464156fb-b91f-4e8f-aaac-84460dcd4e80" providerId="ADAL" clId="{5AB86ED6-4281-4B5A-8D89-B2EF42463783}" dt="2024-03-04T17:46:07.942" v="1490" actId="1076"/>
          <ac:picMkLst>
            <pc:docMk/>
            <pc:sldMk cId="770244863" sldId="401"/>
            <ac:picMk id="4098" creationId="{146742FB-D871-E88F-59E6-4F8F373524C7}"/>
          </ac:picMkLst>
        </pc:picChg>
      </pc:sldChg>
      <pc:sldChg chg="addSp delSp modSp add mod ord">
        <pc:chgData name="Ovidia Rosa Jimenez Jimenez" userId="464156fb-b91f-4e8f-aaac-84460dcd4e80" providerId="ADAL" clId="{5AB86ED6-4281-4B5A-8D89-B2EF42463783}" dt="2024-03-04T17:52:35.234" v="1688" actId="1076"/>
        <pc:sldMkLst>
          <pc:docMk/>
          <pc:sldMk cId="1597976648" sldId="402"/>
        </pc:sldMkLst>
        <pc:spChg chg="del">
          <ac:chgData name="Ovidia Rosa Jimenez Jimenez" userId="464156fb-b91f-4e8f-aaac-84460dcd4e80" providerId="ADAL" clId="{5AB86ED6-4281-4B5A-8D89-B2EF42463783}" dt="2024-03-04T17:51:50.333" v="1677" actId="478"/>
          <ac:spMkLst>
            <pc:docMk/>
            <pc:sldMk cId="1597976648" sldId="402"/>
            <ac:spMk id="3" creationId="{EC4C6C85-2F33-A9C5-04EA-831FFB0DEE6A}"/>
          </ac:spMkLst>
        </pc:spChg>
        <pc:spChg chg="mod">
          <ac:chgData name="Ovidia Rosa Jimenez Jimenez" userId="464156fb-b91f-4e8f-aaac-84460dcd4e80" providerId="ADAL" clId="{5AB86ED6-4281-4B5A-8D89-B2EF42463783}" dt="2024-03-04T17:51:29.044" v="1672" actId="20577"/>
          <ac:spMkLst>
            <pc:docMk/>
            <pc:sldMk cId="1597976648" sldId="402"/>
            <ac:spMk id="6" creationId="{6C39EDFF-68EE-CEE0-9089-1A53017DD168}"/>
          </ac:spMkLst>
        </pc:spChg>
        <pc:spChg chg="add del mod">
          <ac:chgData name="Ovidia Rosa Jimenez Jimenez" userId="464156fb-b91f-4e8f-aaac-84460dcd4e80" providerId="ADAL" clId="{5AB86ED6-4281-4B5A-8D89-B2EF42463783}" dt="2024-03-04T17:52:00.710" v="1679" actId="478"/>
          <ac:spMkLst>
            <pc:docMk/>
            <pc:sldMk cId="1597976648" sldId="402"/>
            <ac:spMk id="7" creationId="{B1E17C0D-BB41-C207-58D2-9E09B8553287}"/>
          </ac:spMkLst>
        </pc:spChg>
        <pc:spChg chg="del">
          <ac:chgData name="Ovidia Rosa Jimenez Jimenez" userId="464156fb-b91f-4e8f-aaac-84460dcd4e80" providerId="ADAL" clId="{5AB86ED6-4281-4B5A-8D89-B2EF42463783}" dt="2024-03-04T17:49:37.842" v="1591" actId="478"/>
          <ac:spMkLst>
            <pc:docMk/>
            <pc:sldMk cId="1597976648" sldId="402"/>
            <ac:spMk id="8" creationId="{8C88DB31-9BD4-CC6A-0823-53F7124F922C}"/>
          </ac:spMkLst>
        </pc:spChg>
        <pc:spChg chg="del">
          <ac:chgData name="Ovidia Rosa Jimenez Jimenez" userId="464156fb-b91f-4e8f-aaac-84460dcd4e80" providerId="ADAL" clId="{5AB86ED6-4281-4B5A-8D89-B2EF42463783}" dt="2024-03-04T17:51:47.871" v="1676" actId="478"/>
          <ac:spMkLst>
            <pc:docMk/>
            <pc:sldMk cId="1597976648" sldId="402"/>
            <ac:spMk id="15" creationId="{7782E1FD-2FDB-3FF3-DBEF-ACE24C0C52F2}"/>
          </ac:spMkLst>
        </pc:spChg>
        <pc:picChg chg="add mod">
          <ac:chgData name="Ovidia Rosa Jimenez Jimenez" userId="464156fb-b91f-4e8f-aaac-84460dcd4e80" providerId="ADAL" clId="{5AB86ED6-4281-4B5A-8D89-B2EF42463783}" dt="2024-03-04T17:52:32.100" v="1687" actId="1076"/>
          <ac:picMkLst>
            <pc:docMk/>
            <pc:sldMk cId="1597976648" sldId="402"/>
            <ac:picMk id="2" creationId="{1931D608-7C53-4F15-EBE7-725309B23FCA}"/>
          </ac:picMkLst>
        </pc:picChg>
        <pc:picChg chg="add mod">
          <ac:chgData name="Ovidia Rosa Jimenez Jimenez" userId="464156fb-b91f-4e8f-aaac-84460dcd4e80" providerId="ADAL" clId="{5AB86ED6-4281-4B5A-8D89-B2EF42463783}" dt="2024-03-04T17:52:35.234" v="1688" actId="1076"/>
          <ac:picMkLst>
            <pc:docMk/>
            <pc:sldMk cId="1597976648" sldId="402"/>
            <ac:picMk id="9" creationId="{689DBC40-CAC3-AE26-2DF9-6A14BC91EF26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74" creationId="{E6056668-CEEC-4869-7BF9-0382FF160F4A}"/>
          </ac:picMkLst>
        </pc:picChg>
        <pc:picChg chg="del">
          <ac:chgData name="Ovidia Rosa Jimenez Jimenez" userId="464156fb-b91f-4e8f-aaac-84460dcd4e80" providerId="ADAL" clId="{5AB86ED6-4281-4B5A-8D89-B2EF42463783}" dt="2024-03-04T17:49:38.630" v="1592" actId="478"/>
          <ac:picMkLst>
            <pc:docMk/>
            <pc:sldMk cId="1597976648" sldId="402"/>
            <ac:picMk id="3076" creationId="{1CE8F7A3-9CAE-C148-C7FF-042E41FE127B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78" creationId="{F063DAC6-0060-1072-D2CD-9E03DD876ED1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80" creationId="{A8F9ABA4-8AC6-B532-3A88-DD82ACDD2B7B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82" creationId="{7918D694-7498-4F18-4705-37DFA49AB2EB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86" creationId="{EBBFC80D-6BA1-D562-AC82-F8AFB51356E3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88" creationId="{ABF41A0F-15B1-176A-9A9D-D7E4AA06B10E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90" creationId="{FF85790A-B85E-8499-85F4-ED1F73D98871}"/>
          </ac:picMkLst>
        </pc:picChg>
        <pc:picChg chg="del">
          <ac:chgData name="Ovidia Rosa Jimenez Jimenez" userId="464156fb-b91f-4e8f-aaac-84460dcd4e80" providerId="ADAL" clId="{5AB86ED6-4281-4B5A-8D89-B2EF42463783}" dt="2024-03-04T17:49:36.882" v="1590" actId="478"/>
          <ac:picMkLst>
            <pc:docMk/>
            <pc:sldMk cId="1597976648" sldId="402"/>
            <ac:picMk id="3092" creationId="{1BAAB2FD-EEDC-CC84-1826-129FA5F065A4}"/>
          </ac:picMkLst>
        </pc:picChg>
      </pc:sldChg>
      <pc:sldChg chg="addSp delSp modSp add mod ord">
        <pc:chgData name="Ovidia Rosa Jimenez Jimenez" userId="464156fb-b91f-4e8f-aaac-84460dcd4e80" providerId="ADAL" clId="{5AB86ED6-4281-4B5A-8D89-B2EF42463783}" dt="2024-03-04T18:40:04.470" v="2568" actId="478"/>
        <pc:sldMkLst>
          <pc:docMk/>
          <pc:sldMk cId="2003843385" sldId="403"/>
        </pc:sldMkLst>
        <pc:spChg chg="mod">
          <ac:chgData name="Ovidia Rosa Jimenez Jimenez" userId="464156fb-b91f-4e8f-aaac-84460dcd4e80" providerId="ADAL" clId="{5AB86ED6-4281-4B5A-8D89-B2EF42463783}" dt="2024-03-04T18:06:04.874" v="2203" actId="1076"/>
          <ac:spMkLst>
            <pc:docMk/>
            <pc:sldMk cId="2003843385" sldId="403"/>
            <ac:spMk id="3" creationId="{136B63FB-2B72-7AB4-F9F0-611E6F9D93C9}"/>
          </ac:spMkLst>
        </pc:spChg>
        <pc:spChg chg="add mod">
          <ac:chgData name="Ovidia Rosa Jimenez Jimenez" userId="464156fb-b91f-4e8f-aaac-84460dcd4e80" providerId="ADAL" clId="{5AB86ED6-4281-4B5A-8D89-B2EF42463783}" dt="2024-03-04T18:05:57.065" v="2202" actId="1076"/>
          <ac:spMkLst>
            <pc:docMk/>
            <pc:sldMk cId="2003843385" sldId="403"/>
            <ac:spMk id="4" creationId="{699984A7-A049-8078-E777-9DA9C0EA28C2}"/>
          </ac:spMkLst>
        </pc:spChg>
        <pc:spChg chg="mod">
          <ac:chgData name="Ovidia Rosa Jimenez Jimenez" userId="464156fb-b91f-4e8f-aaac-84460dcd4e80" providerId="ADAL" clId="{5AB86ED6-4281-4B5A-8D89-B2EF42463783}" dt="2024-03-04T17:54:41.015" v="1756" actId="207"/>
          <ac:spMkLst>
            <pc:docMk/>
            <pc:sldMk cId="2003843385" sldId="403"/>
            <ac:spMk id="6" creationId="{8FFEAA47-5064-6085-01F0-1ADF4DE328B0}"/>
          </ac:spMkLst>
        </pc:spChg>
        <pc:spChg chg="add mod ord">
          <ac:chgData name="Ovidia Rosa Jimenez Jimenez" userId="464156fb-b91f-4e8f-aaac-84460dcd4e80" providerId="ADAL" clId="{5AB86ED6-4281-4B5A-8D89-B2EF42463783}" dt="2024-03-04T18:39:49.425" v="2565" actId="14100"/>
          <ac:spMkLst>
            <pc:docMk/>
            <pc:sldMk cId="2003843385" sldId="403"/>
            <ac:spMk id="7" creationId="{502F6335-3CAE-AA36-D097-68D6D78A99B2}"/>
          </ac:spMkLst>
        </pc:spChg>
        <pc:spChg chg="del">
          <ac:chgData name="Ovidia Rosa Jimenez Jimenez" userId="464156fb-b91f-4e8f-aaac-84460dcd4e80" providerId="ADAL" clId="{5AB86ED6-4281-4B5A-8D89-B2EF42463783}" dt="2024-03-04T17:55:28.440" v="1767" actId="478"/>
          <ac:spMkLst>
            <pc:docMk/>
            <pc:sldMk cId="2003843385" sldId="403"/>
            <ac:spMk id="8" creationId="{5B9E8B04-E0F4-7DF8-9574-BAEE47053EB8}"/>
          </ac:spMkLst>
        </pc:spChg>
        <pc:spChg chg="add mod">
          <ac:chgData name="Ovidia Rosa Jimenez Jimenez" userId="464156fb-b91f-4e8f-aaac-84460dcd4e80" providerId="ADAL" clId="{5AB86ED6-4281-4B5A-8D89-B2EF42463783}" dt="2024-03-04T18:06:07.625" v="2204" actId="1076"/>
          <ac:spMkLst>
            <pc:docMk/>
            <pc:sldMk cId="2003843385" sldId="403"/>
            <ac:spMk id="9" creationId="{615E759A-7B56-66BF-F036-F01152C9B2E9}"/>
          </ac:spMkLst>
        </pc:spChg>
        <pc:spChg chg="add mod">
          <ac:chgData name="Ovidia Rosa Jimenez Jimenez" userId="464156fb-b91f-4e8f-aaac-84460dcd4e80" providerId="ADAL" clId="{5AB86ED6-4281-4B5A-8D89-B2EF42463783}" dt="2024-03-04T18:39:56.232" v="2567" actId="20577"/>
          <ac:spMkLst>
            <pc:docMk/>
            <pc:sldMk cId="2003843385" sldId="403"/>
            <ac:spMk id="10" creationId="{4F2AC3BA-07F0-1F67-C3F6-2D47133BA6CF}"/>
          </ac:spMkLst>
        </pc:spChg>
        <pc:spChg chg="add del mod">
          <ac:chgData name="Ovidia Rosa Jimenez Jimenez" userId="464156fb-b91f-4e8f-aaac-84460dcd4e80" providerId="ADAL" clId="{5AB86ED6-4281-4B5A-8D89-B2EF42463783}" dt="2024-03-04T18:40:04.470" v="2568" actId="478"/>
          <ac:spMkLst>
            <pc:docMk/>
            <pc:sldMk cId="2003843385" sldId="403"/>
            <ac:spMk id="11" creationId="{34244BDB-8F83-CC9C-525B-97BEE18FB7E4}"/>
          </ac:spMkLst>
        </pc:spChg>
        <pc:spChg chg="del mod">
          <ac:chgData name="Ovidia Rosa Jimenez Jimenez" userId="464156fb-b91f-4e8f-aaac-84460dcd4e80" providerId="ADAL" clId="{5AB86ED6-4281-4B5A-8D89-B2EF42463783}" dt="2024-03-04T18:02:26.556" v="2091" actId="478"/>
          <ac:spMkLst>
            <pc:docMk/>
            <pc:sldMk cId="2003843385" sldId="403"/>
            <ac:spMk id="15" creationId="{0BBFB863-1BD6-6E2E-CE70-6370E379C2F6}"/>
          </ac:spMkLst>
        </pc:spChg>
        <pc:picChg chg="add mod">
          <ac:chgData name="Ovidia Rosa Jimenez Jimenez" userId="464156fb-b91f-4e8f-aaac-84460dcd4e80" providerId="ADAL" clId="{5AB86ED6-4281-4B5A-8D89-B2EF42463783}" dt="2024-03-04T17:54:45.569" v="1757" actId="1076"/>
          <ac:picMkLst>
            <pc:docMk/>
            <pc:sldMk cId="2003843385" sldId="403"/>
            <ac:picMk id="2" creationId="{3165BD45-AF85-C5EC-EE6B-BA41E1F78D18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74" creationId="{F1D6BF17-6E73-E65D-C8B2-B7671E605070}"/>
          </ac:picMkLst>
        </pc:picChg>
        <pc:picChg chg="del">
          <ac:chgData name="Ovidia Rosa Jimenez Jimenez" userId="464156fb-b91f-4e8f-aaac-84460dcd4e80" providerId="ADAL" clId="{5AB86ED6-4281-4B5A-8D89-B2EF42463783}" dt="2024-03-04T17:55:27.252" v="1766" actId="478"/>
          <ac:picMkLst>
            <pc:docMk/>
            <pc:sldMk cId="2003843385" sldId="403"/>
            <ac:picMk id="3076" creationId="{6AB7ECB0-5D22-087D-4794-5A4EAAF1EF13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78" creationId="{91F97314-B3F0-1046-7003-E469583F92E3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80" creationId="{25F1BD0E-1047-178D-693C-78033B90EBB8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82" creationId="{07B8C0D5-8C03-1F68-05FD-79E035075C29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86" creationId="{35F6B070-C681-3A0C-D1CB-58CF600512A5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88" creationId="{E82A4365-2974-5E65-EBC6-BE0709C3C890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90" creationId="{F83CD681-BCEE-2A96-CBBB-411BE66759A1}"/>
          </ac:picMkLst>
        </pc:picChg>
        <pc:picChg chg="del">
          <ac:chgData name="Ovidia Rosa Jimenez Jimenez" userId="464156fb-b91f-4e8f-aaac-84460dcd4e80" providerId="ADAL" clId="{5AB86ED6-4281-4B5A-8D89-B2EF42463783}" dt="2024-03-04T17:55:26.372" v="1765" actId="478"/>
          <ac:picMkLst>
            <pc:docMk/>
            <pc:sldMk cId="2003843385" sldId="403"/>
            <ac:picMk id="3092" creationId="{1F8F964E-415C-832D-1752-CD0F24D12142}"/>
          </ac:picMkLst>
        </pc:picChg>
      </pc:sldChg>
      <pc:sldChg chg="addSp delSp modSp add mod ord">
        <pc:chgData name="Ovidia Rosa Jimenez Jimenez" userId="464156fb-b91f-4e8f-aaac-84460dcd4e80" providerId="ADAL" clId="{5AB86ED6-4281-4B5A-8D89-B2EF42463783}" dt="2024-03-04T18:47:41.322" v="2759" actId="1076"/>
        <pc:sldMkLst>
          <pc:docMk/>
          <pc:sldMk cId="3223041136" sldId="404"/>
        </pc:sldMkLst>
        <pc:spChg chg="mod">
          <ac:chgData name="Ovidia Rosa Jimenez Jimenez" userId="464156fb-b91f-4e8f-aaac-84460dcd4e80" providerId="ADAL" clId="{5AB86ED6-4281-4B5A-8D89-B2EF42463783}" dt="2024-03-04T18:47:41.322" v="2759" actId="1076"/>
          <ac:spMkLst>
            <pc:docMk/>
            <pc:sldMk cId="3223041136" sldId="404"/>
            <ac:spMk id="2" creationId="{2546EA73-9D22-2F12-9E19-ACF09FBD180E}"/>
          </ac:spMkLst>
        </pc:spChg>
        <pc:spChg chg="add mod">
          <ac:chgData name="Ovidia Rosa Jimenez Jimenez" userId="464156fb-b91f-4e8f-aaac-84460dcd4e80" providerId="ADAL" clId="{5AB86ED6-4281-4B5A-8D89-B2EF42463783}" dt="2024-03-04T18:42:47.451" v="2595" actId="11529"/>
          <ac:spMkLst>
            <pc:docMk/>
            <pc:sldMk cId="3223041136" sldId="404"/>
            <ac:spMk id="5" creationId="{E121D109-0C8B-5733-8B58-7352CEC167D7}"/>
          </ac:spMkLst>
        </pc:spChg>
        <pc:spChg chg="del">
          <ac:chgData name="Ovidia Rosa Jimenez Jimenez" userId="464156fb-b91f-4e8f-aaac-84460dcd4e80" providerId="ADAL" clId="{5AB86ED6-4281-4B5A-8D89-B2EF42463783}" dt="2024-03-04T18:33:47.418" v="2511" actId="478"/>
          <ac:spMkLst>
            <pc:docMk/>
            <pc:sldMk cId="3223041136" sldId="404"/>
            <ac:spMk id="6" creationId="{94125D91-5DF2-F6FE-AD6D-57221C098898}"/>
          </ac:spMkLst>
        </pc:spChg>
        <pc:spChg chg="del">
          <ac:chgData name="Ovidia Rosa Jimenez Jimenez" userId="464156fb-b91f-4e8f-aaac-84460dcd4e80" providerId="ADAL" clId="{5AB86ED6-4281-4B5A-8D89-B2EF42463783}" dt="2024-03-04T18:33:47.418" v="2511" actId="478"/>
          <ac:spMkLst>
            <pc:docMk/>
            <pc:sldMk cId="3223041136" sldId="404"/>
            <ac:spMk id="7" creationId="{C8111A6D-C5DB-92CD-ACFD-C6746540B612}"/>
          </ac:spMkLst>
        </pc:spChg>
        <pc:spChg chg="del">
          <ac:chgData name="Ovidia Rosa Jimenez Jimenez" userId="464156fb-b91f-4e8f-aaac-84460dcd4e80" providerId="ADAL" clId="{5AB86ED6-4281-4B5A-8D89-B2EF42463783}" dt="2024-03-04T18:33:47.418" v="2511" actId="478"/>
          <ac:spMkLst>
            <pc:docMk/>
            <pc:sldMk cId="3223041136" sldId="404"/>
            <ac:spMk id="8" creationId="{8CD9E648-2C72-F48D-0C06-A59528500A71}"/>
          </ac:spMkLst>
        </pc:spChg>
        <pc:spChg chg="del">
          <ac:chgData name="Ovidia Rosa Jimenez Jimenez" userId="464156fb-b91f-4e8f-aaac-84460dcd4e80" providerId="ADAL" clId="{5AB86ED6-4281-4B5A-8D89-B2EF42463783}" dt="2024-03-04T18:33:47.418" v="2511" actId="478"/>
          <ac:spMkLst>
            <pc:docMk/>
            <pc:sldMk cId="3223041136" sldId="404"/>
            <ac:spMk id="9" creationId="{D40FF82B-06ED-81CA-9A05-2E280DB75DFF}"/>
          </ac:spMkLst>
        </pc:spChg>
        <pc:spChg chg="del">
          <ac:chgData name="Ovidia Rosa Jimenez Jimenez" userId="464156fb-b91f-4e8f-aaac-84460dcd4e80" providerId="ADAL" clId="{5AB86ED6-4281-4B5A-8D89-B2EF42463783}" dt="2024-03-04T18:33:47.418" v="2511" actId="478"/>
          <ac:spMkLst>
            <pc:docMk/>
            <pc:sldMk cId="3223041136" sldId="404"/>
            <ac:spMk id="10" creationId="{C378993F-A5C8-46AE-E659-4F4906E88A81}"/>
          </ac:spMkLst>
        </pc:spChg>
        <pc:spChg chg="del">
          <ac:chgData name="Ovidia Rosa Jimenez Jimenez" userId="464156fb-b91f-4e8f-aaac-84460dcd4e80" providerId="ADAL" clId="{5AB86ED6-4281-4B5A-8D89-B2EF42463783}" dt="2024-03-04T18:33:47.418" v="2511" actId="478"/>
          <ac:spMkLst>
            <pc:docMk/>
            <pc:sldMk cId="3223041136" sldId="404"/>
            <ac:spMk id="11" creationId="{A4B229D9-AEE5-F9E4-6785-56551CEC5A31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3" creationId="{0890CA91-3625-19A2-8339-DB09E413270C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4" creationId="{05FC83CB-BEAC-4AFC-2357-B706C4842CC3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5" creationId="{B48486E1-8E29-471C-F303-DC4E67F7FDD6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6" creationId="{A369027B-D539-537D-644A-08BD81EA1379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7" creationId="{A355C44B-5581-4DFD-9F39-BC442B55B947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8" creationId="{93CEA30D-8C85-1168-4CEF-CCB0CC326A90}"/>
          </ac:spMkLst>
        </pc:spChg>
        <pc:spChg chg="mod">
          <ac:chgData name="Ovidia Rosa Jimenez Jimenez" userId="464156fb-b91f-4e8f-aaac-84460dcd4e80" providerId="ADAL" clId="{5AB86ED6-4281-4B5A-8D89-B2EF42463783}" dt="2024-03-04T18:42:53.712" v="2596" actId="18245"/>
          <ac:spMkLst>
            <pc:docMk/>
            <pc:sldMk cId="3223041136" sldId="404"/>
            <ac:spMk id="19" creationId="{DA554CEB-99AB-3F13-B470-F3D024A838F4}"/>
          </ac:spMkLst>
        </pc:spChg>
        <pc:spChg chg="add del mod">
          <ac:chgData name="Ovidia Rosa Jimenez Jimenez" userId="464156fb-b91f-4e8f-aaac-84460dcd4e80" providerId="ADAL" clId="{5AB86ED6-4281-4B5A-8D89-B2EF42463783}" dt="2024-03-04T18:44:35.501" v="2640" actId="478"/>
          <ac:spMkLst>
            <pc:docMk/>
            <pc:sldMk cId="3223041136" sldId="404"/>
            <ac:spMk id="20" creationId="{ACFBBFA2-2B46-AD1E-FE22-559B946FC834}"/>
          </ac:spMkLst>
        </pc:spChg>
        <pc:spChg chg="add mod">
          <ac:chgData name="Ovidia Rosa Jimenez Jimenez" userId="464156fb-b91f-4e8f-aaac-84460dcd4e80" providerId="ADAL" clId="{5AB86ED6-4281-4B5A-8D89-B2EF42463783}" dt="2024-03-04T18:44:44.950" v="2644"/>
          <ac:spMkLst>
            <pc:docMk/>
            <pc:sldMk cId="3223041136" sldId="404"/>
            <ac:spMk id="22" creationId="{0633A05F-EE4B-602D-0770-EA426376D037}"/>
          </ac:spMkLst>
        </pc:spChg>
        <pc:spChg chg="add mod">
          <ac:chgData name="Ovidia Rosa Jimenez Jimenez" userId="464156fb-b91f-4e8f-aaac-84460dcd4e80" providerId="ADAL" clId="{5AB86ED6-4281-4B5A-8D89-B2EF42463783}" dt="2024-03-04T18:47:35.708" v="2758" actId="1076"/>
          <ac:spMkLst>
            <pc:docMk/>
            <pc:sldMk cId="3223041136" sldId="404"/>
            <ac:spMk id="23" creationId="{8C7F07D6-9F55-BD41-05E3-50C1336E9EB8}"/>
          </ac:spMkLst>
        </pc:spChg>
        <pc:spChg chg="mod">
          <ac:chgData name="Ovidia Rosa Jimenez Jimenez" userId="464156fb-b91f-4e8f-aaac-84460dcd4e80" providerId="ADAL" clId="{5AB86ED6-4281-4B5A-8D89-B2EF42463783}" dt="2024-03-04T18:47:10.706" v="2752" actId="208"/>
          <ac:spMkLst>
            <pc:docMk/>
            <pc:sldMk cId="3223041136" sldId="404"/>
            <ac:spMk id="25" creationId="{9DC24BF1-78E1-9A0A-412A-B8EAADD5C621}"/>
          </ac:spMkLst>
        </pc:spChg>
        <pc:spChg chg="mod">
          <ac:chgData name="Ovidia Rosa Jimenez Jimenez" userId="464156fb-b91f-4e8f-aaac-84460dcd4e80" providerId="ADAL" clId="{5AB86ED6-4281-4B5A-8D89-B2EF42463783}" dt="2024-03-04T18:47:05.121" v="2750" actId="207"/>
          <ac:spMkLst>
            <pc:docMk/>
            <pc:sldMk cId="3223041136" sldId="404"/>
            <ac:spMk id="26" creationId="{4CBC0B62-1EEE-4946-C9D5-168EE06B6067}"/>
          </ac:spMkLst>
        </pc:spChg>
        <pc:spChg chg="mod">
          <ac:chgData name="Ovidia Rosa Jimenez Jimenez" userId="464156fb-b91f-4e8f-aaac-84460dcd4e80" providerId="ADAL" clId="{5AB86ED6-4281-4B5A-8D89-B2EF42463783}" dt="2024-03-04T18:47:16.114" v="2754" actId="208"/>
          <ac:spMkLst>
            <pc:docMk/>
            <pc:sldMk cId="3223041136" sldId="404"/>
            <ac:spMk id="27" creationId="{A8365F85-DA9D-176D-3F8D-F6CD5EBBD2AF}"/>
          </ac:spMkLst>
        </pc:spChg>
        <pc:spChg chg="mod">
          <ac:chgData name="Ovidia Rosa Jimenez Jimenez" userId="464156fb-b91f-4e8f-aaac-84460dcd4e80" providerId="ADAL" clId="{5AB86ED6-4281-4B5A-8D89-B2EF42463783}" dt="2024-03-04T18:47:05.121" v="2750" actId="207"/>
          <ac:spMkLst>
            <pc:docMk/>
            <pc:sldMk cId="3223041136" sldId="404"/>
            <ac:spMk id="28" creationId="{3057C850-0F5D-EEB1-E360-DC7C197CF136}"/>
          </ac:spMkLst>
        </pc:spChg>
        <pc:spChg chg="mod">
          <ac:chgData name="Ovidia Rosa Jimenez Jimenez" userId="464156fb-b91f-4e8f-aaac-84460dcd4e80" providerId="ADAL" clId="{5AB86ED6-4281-4B5A-8D89-B2EF42463783}" dt="2024-03-04T18:47:05.121" v="2750" actId="207"/>
          <ac:spMkLst>
            <pc:docMk/>
            <pc:sldMk cId="3223041136" sldId="404"/>
            <ac:spMk id="29" creationId="{D62CCAAC-5DF8-BC29-03A5-FE6A91DD6304}"/>
          </ac:spMkLst>
        </pc:spChg>
        <pc:spChg chg="mod">
          <ac:chgData name="Ovidia Rosa Jimenez Jimenez" userId="464156fb-b91f-4e8f-aaac-84460dcd4e80" providerId="ADAL" clId="{5AB86ED6-4281-4B5A-8D89-B2EF42463783}" dt="2024-03-04T18:47:05.121" v="2750" actId="207"/>
          <ac:spMkLst>
            <pc:docMk/>
            <pc:sldMk cId="3223041136" sldId="404"/>
            <ac:spMk id="30" creationId="{C6B74672-F829-B9CC-C724-B7FDD26BB165}"/>
          </ac:spMkLst>
        </pc:spChg>
        <pc:spChg chg="mod">
          <ac:chgData name="Ovidia Rosa Jimenez Jimenez" userId="464156fb-b91f-4e8f-aaac-84460dcd4e80" providerId="ADAL" clId="{5AB86ED6-4281-4B5A-8D89-B2EF42463783}" dt="2024-03-04T18:47:23.506" v="2756" actId="208"/>
          <ac:spMkLst>
            <pc:docMk/>
            <pc:sldMk cId="3223041136" sldId="404"/>
            <ac:spMk id="31" creationId="{1B1CD4B8-9478-6D9D-DFDA-F159FD20419C}"/>
          </ac:spMkLst>
        </pc:spChg>
        <pc:spChg chg="mod">
          <ac:chgData name="Ovidia Rosa Jimenez Jimenez" userId="464156fb-b91f-4e8f-aaac-84460dcd4e80" providerId="ADAL" clId="{5AB86ED6-4281-4B5A-8D89-B2EF42463783}" dt="2024-03-04T18:47:05.121" v="2750" actId="207"/>
          <ac:spMkLst>
            <pc:docMk/>
            <pc:sldMk cId="3223041136" sldId="404"/>
            <ac:spMk id="32" creationId="{3976BC65-F76C-5171-2C4B-0FC8D5A07548}"/>
          </ac:spMkLst>
        </pc:spChg>
        <pc:grpChg chg="mod">
          <ac:chgData name="Ovidia Rosa Jimenez Jimenez" userId="464156fb-b91f-4e8f-aaac-84460dcd4e80" providerId="ADAL" clId="{5AB86ED6-4281-4B5A-8D89-B2EF42463783}" dt="2024-03-04T18:45:44.252" v="2676" actId="1076"/>
          <ac:grpSpMkLst>
            <pc:docMk/>
            <pc:sldMk cId="3223041136" sldId="404"/>
            <ac:grpSpMk id="12" creationId="{AABEDDB0-A3AB-9BA2-AEA1-4B3C6D9CDF1F}"/>
          </ac:grpSpMkLst>
        </pc:grpChg>
        <pc:grpChg chg="mod">
          <ac:chgData name="Ovidia Rosa Jimenez Jimenez" userId="464156fb-b91f-4e8f-aaac-84460dcd4e80" providerId="ADAL" clId="{5AB86ED6-4281-4B5A-8D89-B2EF42463783}" dt="2024-03-04T18:47:05.121" v="2750" actId="207"/>
          <ac:grpSpMkLst>
            <pc:docMk/>
            <pc:sldMk cId="3223041136" sldId="404"/>
            <ac:grpSpMk id="24" creationId="{CB235919-E88E-7557-0394-BA4A612F578C}"/>
          </ac:grpSpMkLst>
        </pc:grpChg>
        <pc:graphicFrameChg chg="add del mod modGraphic">
          <ac:chgData name="Ovidia Rosa Jimenez Jimenez" userId="464156fb-b91f-4e8f-aaac-84460dcd4e80" providerId="ADAL" clId="{5AB86ED6-4281-4B5A-8D89-B2EF42463783}" dt="2024-03-04T18:42:53.712" v="2596" actId="18245"/>
          <ac:graphicFrameMkLst>
            <pc:docMk/>
            <pc:sldMk cId="3223041136" sldId="404"/>
            <ac:graphicFrameMk id="3" creationId="{2E722488-0591-F8C8-100B-21A7C802ED11}"/>
          </ac:graphicFrameMkLst>
        </pc:graphicFrameChg>
        <pc:graphicFrameChg chg="add del mod">
          <ac:chgData name="Ovidia Rosa Jimenez Jimenez" userId="464156fb-b91f-4e8f-aaac-84460dcd4e80" providerId="ADAL" clId="{5AB86ED6-4281-4B5A-8D89-B2EF42463783}" dt="2024-03-04T18:46:08.632" v="2695" actId="18245"/>
          <ac:graphicFrameMkLst>
            <pc:docMk/>
            <pc:sldMk cId="3223041136" sldId="404"/>
            <ac:graphicFrameMk id="21" creationId="{40808064-1405-0B1F-7BE7-AE7679B8C3E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B1FAF-7A1F-48AB-95AA-43BBE526372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90D1BF4D-8DE0-44F7-A110-DE302FF40BD9}">
      <dgm:prSet phldrT="[Texto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s-MX" sz="18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Técnicos</a:t>
          </a:r>
          <a:endParaRPr lang="es-CO" sz="18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C93B412-1379-41E3-B86D-36A034DD0D67}" type="parTrans" cxnId="{D130CB11-1994-4548-B76E-A5090B18257D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A3C93B5-DCFF-4239-83FF-09771C9337B7}" type="sibTrans" cxnId="{D130CB11-1994-4548-B76E-A5090B18257D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09CBB14-3835-4329-8B65-F94E2A64D508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Variación de CU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F51090D-E648-441B-8637-992F18FEE65A}" type="parTrans" cxnId="{AF883788-3590-4E45-93A5-D998E573B548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4EF4D76-C46D-4A38-BECA-84C47D6F8BDF}" type="sibTrans" cxnId="{AF883788-3590-4E45-93A5-D998E573B548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AEDE811-4C50-4327-87C4-7487FC1463CF}">
      <dgm:prSet phldrT="[Texto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s-MX" sz="18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Sociales</a:t>
          </a:r>
          <a:endParaRPr lang="es-CO" sz="18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57A51CD-E2C9-49B6-A8A2-ACBFCF044DF9}" type="parTrans" cxnId="{6D87562C-89AF-4155-9443-4201366CAAF8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18262AC-8916-4E04-89C2-66F5DA26BC31}" type="sibTrans" cxnId="{6D87562C-89AF-4155-9443-4201366CAAF8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0F2283E-3F03-4CAD-965A-9510146F0607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Consumo de Energía</a:t>
          </a:r>
          <a:endParaRPr lang="es-CO" sz="13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53C0141-EB23-49EA-8451-68DD26E6BA15}" type="parTrans" cxnId="{435CECA4-9B27-40D3-B46A-7450FE8B42AD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6A78F00-B0F5-4EDF-956A-C82CC5E902DA}" type="sibTrans" cxnId="{435CECA4-9B27-40D3-B46A-7450FE8B42AD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269DEE6-22FC-4BE5-894A-BC9A05B29DB5}">
      <dgm:prSet phldrT="[Texto]"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MX" sz="18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Ambientales</a:t>
          </a:r>
          <a:endParaRPr lang="es-CO" sz="18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261C175-114B-497E-A7F6-733A3250775F}" type="parTrans" cxnId="{CF88E002-01BB-4EB9-872F-D809B04BA968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A7823DC-8BED-46D2-9650-E0EBE1F2D6BD}" type="sibTrans" cxnId="{CF88E002-01BB-4EB9-872F-D809B04BA968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644D6C2-B024-4565-82BD-372F98D3369C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MX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Índice Fenómeno del Niño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174D5F5-0C20-4A13-B9DC-0A19E624F6EC}" type="parTrans" cxnId="{2CC151F4-6456-49E7-9477-4B5793AF4011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9AC1A56-A400-4DBC-B617-2F3E8FFA706C}" type="sibTrans" cxnId="{2CC151F4-6456-49E7-9477-4B5793AF4011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A9C770C-AF2A-4751-9A73-E614F72AC007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Acceso a electricidad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53195C9-7228-49E8-9A1B-5EBCD878A7F7}" type="parTrans" cxnId="{771F315A-E944-411D-9CDC-3CE22FBC2191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BE782C7-9012-4DE1-A499-9C577CE97C05}" type="sibTrans" cxnId="{771F315A-E944-411D-9CDC-3CE22FBC2191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E946D75-CF87-45BB-A937-F609E650FB24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Acceso al gas natural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B2BC49C-A52D-426C-82E4-03D877F85046}" type="parTrans" cxnId="{9F0077E6-32FC-494A-87C1-95A2BEF51ECC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FAA668C-D10A-4C17-A438-943E41B56018}" type="sibTrans" cxnId="{9F0077E6-32FC-494A-87C1-95A2BEF51ECC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6D957C6-6102-4B86-9E71-E99169AB6CD2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Índice de corrupción</a:t>
          </a:r>
          <a:endParaRPr lang="es-CO" sz="13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453EFEC-692B-4E87-9AD3-3FF633C5B8AF}" type="parTrans" cxnId="{DDA18DD1-4078-4F3F-AB8F-659DCCD806C0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3089DC9-AD3B-4AB8-9C7C-E9661D6E412A}" type="sibTrans" cxnId="{DDA18DD1-4078-4F3F-AB8F-659DCCD806C0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3817433-F8AD-4574-BF92-A226FE5F0295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MX" sz="1300" b="0" i="0" u="none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Índice de distribución de violencia por conflictos armados</a:t>
          </a:r>
          <a:endParaRPr lang="es-MX" sz="13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AA6B9A6-A73D-49C8-9079-05490C5000FB}" type="parTrans" cxnId="{42FF5A2E-9DCD-429C-9B5C-F95E0FE19F3B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053D182-2B8B-4D1A-8C7E-5CB97511B6FA}" type="sibTrans" cxnId="{42FF5A2E-9DCD-429C-9B5C-F95E0FE19F3B}">
      <dgm:prSet/>
      <dgm:spPr/>
      <dgm:t>
        <a:bodyPr/>
        <a:lstStyle/>
        <a:p>
          <a:endParaRPr lang="es-CO" sz="14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F7EB4A5-8E3B-4827-853A-07DCDDA54A87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66681E3-B454-4C88-80C7-C74829AF58AA}" type="parTrans" cxnId="{8BFDF9DD-520A-4604-9F40-61805BFEE128}">
      <dgm:prSet/>
      <dgm:spPr/>
      <dgm:t>
        <a:bodyPr/>
        <a:lstStyle/>
        <a:p>
          <a:endParaRPr lang="es-CO"/>
        </a:p>
      </dgm:t>
    </dgm:pt>
    <dgm:pt modelId="{280E3445-01E2-4CD6-9649-2ADC3B9E3148}" type="sibTrans" cxnId="{8BFDF9DD-520A-4604-9F40-61805BFEE128}">
      <dgm:prSet/>
      <dgm:spPr/>
      <dgm:t>
        <a:bodyPr/>
        <a:lstStyle/>
        <a:p>
          <a:endParaRPr lang="es-CO"/>
        </a:p>
      </dgm:t>
    </dgm:pt>
    <dgm:pt modelId="{1A017E31-3D2D-47CE-BD3C-8CC8BD703152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737EDB5-07CC-4CF8-8965-832FD09BE4FC}" type="parTrans" cxnId="{1C264EA9-FB94-49CC-A46B-D8CB39FFA71D}">
      <dgm:prSet/>
      <dgm:spPr/>
      <dgm:t>
        <a:bodyPr/>
        <a:lstStyle/>
        <a:p>
          <a:endParaRPr lang="es-CO"/>
        </a:p>
      </dgm:t>
    </dgm:pt>
    <dgm:pt modelId="{0F8C3B14-080D-4221-A83C-20732DA46A4A}" type="sibTrans" cxnId="{1C264EA9-FB94-49CC-A46B-D8CB39FFA71D}">
      <dgm:prSet/>
      <dgm:spPr/>
      <dgm:t>
        <a:bodyPr/>
        <a:lstStyle/>
        <a:p>
          <a:endParaRPr lang="es-CO"/>
        </a:p>
      </dgm:t>
    </dgm:pt>
    <dgm:pt modelId="{615370E8-BE3A-4985-A15D-4035D2953EE5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D452471-A1EB-470C-AB06-477E0A496B0B}" type="parTrans" cxnId="{38A6D627-1892-4F20-839A-508E2B810979}">
      <dgm:prSet/>
      <dgm:spPr/>
      <dgm:t>
        <a:bodyPr/>
        <a:lstStyle/>
        <a:p>
          <a:endParaRPr lang="es-CO"/>
        </a:p>
      </dgm:t>
    </dgm:pt>
    <dgm:pt modelId="{7FB5ED37-19EF-4FA8-BC21-7BEEDA0BDF24}" type="sibTrans" cxnId="{38A6D627-1892-4F20-839A-508E2B810979}">
      <dgm:prSet/>
      <dgm:spPr/>
      <dgm:t>
        <a:bodyPr/>
        <a:lstStyle/>
        <a:p>
          <a:endParaRPr lang="es-CO"/>
        </a:p>
      </dgm:t>
    </dgm:pt>
    <dgm:pt modelId="{A6818632-8307-4ECD-AB57-EA3548530FE3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4F343A1-E9E2-4CF9-B30F-D1FE49E431C7}" type="parTrans" cxnId="{46E9AE42-79B3-48A2-8B02-AD24BF6889B8}">
      <dgm:prSet/>
      <dgm:spPr/>
      <dgm:t>
        <a:bodyPr/>
        <a:lstStyle/>
        <a:p>
          <a:endParaRPr lang="es-CO"/>
        </a:p>
      </dgm:t>
    </dgm:pt>
    <dgm:pt modelId="{B4360537-F897-4A04-BBB2-97A8AAF55C94}" type="sibTrans" cxnId="{46E9AE42-79B3-48A2-8B02-AD24BF6889B8}">
      <dgm:prSet/>
      <dgm:spPr/>
      <dgm:t>
        <a:bodyPr/>
        <a:lstStyle/>
        <a:p>
          <a:endParaRPr lang="es-CO"/>
        </a:p>
      </dgm:t>
    </dgm:pt>
    <dgm:pt modelId="{5FFBDACC-B4FD-4A38-9986-B3898C8DD6AE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85A9772-1136-4E54-B688-12811CD79364}" type="parTrans" cxnId="{F161BA90-021C-43CE-8E3E-4D894F14751F}">
      <dgm:prSet/>
      <dgm:spPr/>
      <dgm:t>
        <a:bodyPr/>
        <a:lstStyle/>
        <a:p>
          <a:endParaRPr lang="es-CO"/>
        </a:p>
      </dgm:t>
    </dgm:pt>
    <dgm:pt modelId="{CE2635CA-955B-40B6-AE87-0E77EDDCB42E}" type="sibTrans" cxnId="{F161BA90-021C-43CE-8E3E-4D894F14751F}">
      <dgm:prSet/>
      <dgm:spPr/>
      <dgm:t>
        <a:bodyPr/>
        <a:lstStyle/>
        <a:p>
          <a:endParaRPr lang="es-CO"/>
        </a:p>
      </dgm:t>
    </dgm:pt>
    <dgm:pt modelId="{DD696A8C-99F1-4BC0-9E00-3F8287EE902B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022A546-F517-4AAE-998D-59B018C16FCB}" type="parTrans" cxnId="{96237693-4D70-4BDE-9687-4D6CDC6559A1}">
      <dgm:prSet/>
      <dgm:spPr/>
      <dgm:t>
        <a:bodyPr/>
        <a:lstStyle/>
        <a:p>
          <a:endParaRPr lang="es-CO"/>
        </a:p>
      </dgm:t>
    </dgm:pt>
    <dgm:pt modelId="{212DE9B4-6A4C-4577-B806-110A7403FEA0}" type="sibTrans" cxnId="{96237693-4D70-4BDE-9687-4D6CDC6559A1}">
      <dgm:prSet/>
      <dgm:spPr/>
      <dgm:t>
        <a:bodyPr/>
        <a:lstStyle/>
        <a:p>
          <a:endParaRPr lang="es-CO"/>
        </a:p>
      </dgm:t>
    </dgm:pt>
    <dgm:pt modelId="{C28DDEE3-A719-4C6E-BD7E-E4C90AE0E467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2D58E8A-8BFD-4996-9AA5-9B41141D0E82}" type="parTrans" cxnId="{7F143151-FD6B-462F-8C4E-F6B51FC07813}">
      <dgm:prSet/>
      <dgm:spPr/>
      <dgm:t>
        <a:bodyPr/>
        <a:lstStyle/>
        <a:p>
          <a:endParaRPr lang="es-CO"/>
        </a:p>
      </dgm:t>
    </dgm:pt>
    <dgm:pt modelId="{DE840071-60A2-4AE6-976F-46C4A7C9FAF3}" type="sibTrans" cxnId="{7F143151-FD6B-462F-8C4E-F6B51FC07813}">
      <dgm:prSet/>
      <dgm:spPr/>
      <dgm:t>
        <a:bodyPr/>
        <a:lstStyle/>
        <a:p>
          <a:endParaRPr lang="es-CO"/>
        </a:p>
      </dgm:t>
    </dgm:pt>
    <dgm:pt modelId="{51FE720D-9826-410D-9E27-1C47E177C21B}">
      <dgm:prSet phldrT="[Texto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s-MX" sz="18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Económicos</a:t>
          </a:r>
          <a:endParaRPr lang="es-CO" sz="18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D89D2BB-FA5A-45ED-A549-4ADFD4C80076}" type="parTrans" cxnId="{7CE224A0-57A0-4357-BD98-D2E9144A7D88}">
      <dgm:prSet/>
      <dgm:spPr/>
      <dgm:t>
        <a:bodyPr/>
        <a:lstStyle/>
        <a:p>
          <a:endParaRPr lang="es-CO"/>
        </a:p>
      </dgm:t>
    </dgm:pt>
    <dgm:pt modelId="{EA38E86C-A6D5-46A3-9186-B844B00B00E2}" type="sibTrans" cxnId="{7CE224A0-57A0-4357-BD98-D2E9144A7D88}">
      <dgm:prSet/>
      <dgm:spPr/>
      <dgm:t>
        <a:bodyPr/>
        <a:lstStyle/>
        <a:p>
          <a:endParaRPr lang="es-CO"/>
        </a:p>
      </dgm:t>
    </dgm:pt>
    <dgm:pt modelId="{803FE501-37C8-4638-B3D2-D5612528F80C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Indicador DIU</a:t>
          </a:r>
          <a:endParaRPr lang="es-CO" sz="13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65496-24DE-4CB8-82A6-CE1742F36A11}" type="parTrans" cxnId="{BCD36E3E-BA55-4715-8FA4-D90E2A5F7DC2}">
      <dgm:prSet/>
      <dgm:spPr/>
      <dgm:t>
        <a:bodyPr/>
        <a:lstStyle/>
        <a:p>
          <a:endParaRPr lang="es-CO"/>
        </a:p>
      </dgm:t>
    </dgm:pt>
    <dgm:pt modelId="{3FA83988-866C-47DF-834C-1CB16EA198D6}" type="sibTrans" cxnId="{BCD36E3E-BA55-4715-8FA4-D90E2A5F7DC2}">
      <dgm:prSet/>
      <dgm:spPr/>
      <dgm:t>
        <a:bodyPr/>
        <a:lstStyle/>
        <a:p>
          <a:endParaRPr lang="es-CO"/>
        </a:p>
      </dgm:t>
    </dgm:pt>
    <dgm:pt modelId="{A71098BD-7499-44CF-939B-2A4CD264D6BB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16B1F81-68F7-488B-83FF-952DFA7E11B1}" type="parTrans" cxnId="{772AC2C0-FD17-47A7-8A89-9D87FBB374C5}">
      <dgm:prSet/>
      <dgm:spPr/>
      <dgm:t>
        <a:bodyPr/>
        <a:lstStyle/>
        <a:p>
          <a:endParaRPr lang="es-CO"/>
        </a:p>
      </dgm:t>
    </dgm:pt>
    <dgm:pt modelId="{0273F2C5-FB98-4C36-BA32-5871948B68E3}" type="sibTrans" cxnId="{772AC2C0-FD17-47A7-8A89-9D87FBB374C5}">
      <dgm:prSet/>
      <dgm:spPr/>
      <dgm:t>
        <a:bodyPr/>
        <a:lstStyle/>
        <a:p>
          <a:endParaRPr lang="es-CO"/>
        </a:p>
      </dgm:t>
    </dgm:pt>
    <dgm:pt modelId="{CE54768C-4EE2-48EB-8597-0AAA511553EB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Indicador FIU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D063A3A-8E8E-4826-8673-3B3606E41E44}" type="parTrans" cxnId="{3CE6B07A-26EA-43A3-A727-8AA19E698806}">
      <dgm:prSet/>
      <dgm:spPr/>
      <dgm:t>
        <a:bodyPr/>
        <a:lstStyle/>
        <a:p>
          <a:endParaRPr lang="es-CO"/>
        </a:p>
      </dgm:t>
    </dgm:pt>
    <dgm:pt modelId="{A626804F-5E0F-48EE-BA70-B160D64D36C2}" type="sibTrans" cxnId="{3CE6B07A-26EA-43A3-A727-8AA19E698806}">
      <dgm:prSet/>
      <dgm:spPr/>
      <dgm:t>
        <a:bodyPr/>
        <a:lstStyle/>
        <a:p>
          <a:endParaRPr lang="es-CO"/>
        </a:p>
      </dgm:t>
    </dgm:pt>
    <dgm:pt modelId="{22E340C2-555D-40A6-835F-BEF2EBC747AC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6C1F4F5-D0A0-49E0-9262-6AEAA432C979}" type="parTrans" cxnId="{D951901E-BBA2-4368-BEF6-73C6616DEC4B}">
      <dgm:prSet/>
      <dgm:spPr/>
      <dgm:t>
        <a:bodyPr/>
        <a:lstStyle/>
        <a:p>
          <a:endParaRPr lang="es-CO"/>
        </a:p>
      </dgm:t>
    </dgm:pt>
    <dgm:pt modelId="{A6FF110C-4E90-4C58-B7CC-1FFDFB26DA0D}" type="sibTrans" cxnId="{D951901E-BBA2-4368-BEF6-73C6616DEC4B}">
      <dgm:prSet/>
      <dgm:spPr/>
      <dgm:t>
        <a:bodyPr/>
        <a:lstStyle/>
        <a:p>
          <a:endParaRPr lang="es-CO"/>
        </a:p>
      </dgm:t>
    </dgm:pt>
    <dgm:pt modelId="{D6260B8F-BEE8-4545-A391-5FE6C5DDBE76}">
      <dgm:prSet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Costo pérdidas de Energía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0E02D87-62AA-4A5C-8157-546854E785CB}" type="parTrans" cxnId="{39986AD8-517B-4953-B5AC-58238529CD7B}">
      <dgm:prSet/>
      <dgm:spPr/>
      <dgm:t>
        <a:bodyPr/>
        <a:lstStyle/>
        <a:p>
          <a:endParaRPr lang="es-CO"/>
        </a:p>
      </dgm:t>
    </dgm:pt>
    <dgm:pt modelId="{F9933E38-D9B1-4E6C-89BC-1086FD3FDB94}" type="sibTrans" cxnId="{39986AD8-517B-4953-B5AC-58238529CD7B}">
      <dgm:prSet/>
      <dgm:spPr/>
      <dgm:t>
        <a:bodyPr/>
        <a:lstStyle/>
        <a:p>
          <a:endParaRPr lang="es-CO"/>
        </a:p>
      </dgm:t>
    </dgm:pt>
    <dgm:pt modelId="{633AF3EC-6E55-4317-BF79-8429B9DF9FA7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Inversión en nuevos proyectos en energía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60CB5F1-2706-48B9-A4BE-055AF2934758}" type="parTrans" cxnId="{E7FF746C-8AF5-4A4C-85EE-A2F1D4BE749B}">
      <dgm:prSet/>
      <dgm:spPr/>
      <dgm:t>
        <a:bodyPr/>
        <a:lstStyle/>
        <a:p>
          <a:endParaRPr lang="es-CO"/>
        </a:p>
      </dgm:t>
    </dgm:pt>
    <dgm:pt modelId="{F117A164-BE88-41A8-B1C1-644EAC3762E4}" type="sibTrans" cxnId="{E7FF746C-8AF5-4A4C-85EE-A2F1D4BE749B}">
      <dgm:prSet/>
      <dgm:spPr/>
      <dgm:t>
        <a:bodyPr/>
        <a:lstStyle/>
        <a:p>
          <a:endParaRPr lang="es-CO"/>
        </a:p>
      </dgm:t>
    </dgm:pt>
    <dgm:pt modelId="{2A16FA88-63C9-48FE-9911-32F1AB537BD7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F572BDD-5351-47F5-B380-5BF835D6D2CA}" type="parTrans" cxnId="{839594EB-4F3C-4EA1-8A07-1B2AFEBC068E}">
      <dgm:prSet/>
      <dgm:spPr/>
      <dgm:t>
        <a:bodyPr/>
        <a:lstStyle/>
        <a:p>
          <a:endParaRPr lang="es-CO"/>
        </a:p>
      </dgm:t>
    </dgm:pt>
    <dgm:pt modelId="{1D6AE2CA-1F3F-4BAC-A8F2-2CE7B04730D2}" type="sibTrans" cxnId="{839594EB-4F3C-4EA1-8A07-1B2AFEBC068E}">
      <dgm:prSet/>
      <dgm:spPr/>
      <dgm:t>
        <a:bodyPr/>
        <a:lstStyle/>
        <a:p>
          <a:endParaRPr lang="es-CO"/>
        </a:p>
      </dgm:t>
    </dgm:pt>
    <dgm:pt modelId="{016EC261-A674-4EFC-8BC0-9F1941F1F68D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CO" sz="1300" b="0" i="0" u="non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PIB</a:t>
          </a:r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4331F25-FD87-46BF-8BDC-261967B0AF65}" type="parTrans" cxnId="{CA545DC9-F8B3-42F6-A9CB-6139B620C5FD}">
      <dgm:prSet/>
      <dgm:spPr/>
      <dgm:t>
        <a:bodyPr/>
        <a:lstStyle/>
        <a:p>
          <a:endParaRPr lang="es-CO"/>
        </a:p>
      </dgm:t>
    </dgm:pt>
    <dgm:pt modelId="{19FB6F8B-9F3F-4B0E-9FD6-4E905572C455}" type="sibTrans" cxnId="{CA545DC9-F8B3-42F6-A9CB-6139B620C5FD}">
      <dgm:prSet/>
      <dgm:spPr/>
      <dgm:t>
        <a:bodyPr/>
        <a:lstStyle/>
        <a:p>
          <a:endParaRPr lang="es-CO"/>
        </a:p>
      </dgm:t>
    </dgm:pt>
    <dgm:pt modelId="{C5EFE648-8A89-472E-B128-0F93DC40056B}">
      <dgm:prSet phldrT="[Texto]" custT="1"/>
      <dgm:spPr>
        <a:solidFill>
          <a:schemeClr val="bg1">
            <a:alpha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endParaRPr lang="es-CO" sz="13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8891019-A80C-42B3-83DC-A039B2CC7B3D}" type="parTrans" cxnId="{61D19586-3F15-4AAA-9E7A-0101CCFADDAB}">
      <dgm:prSet/>
      <dgm:spPr/>
      <dgm:t>
        <a:bodyPr/>
        <a:lstStyle/>
        <a:p>
          <a:endParaRPr lang="es-CO"/>
        </a:p>
      </dgm:t>
    </dgm:pt>
    <dgm:pt modelId="{887BDB05-3851-422D-82C9-8A65959C9743}" type="sibTrans" cxnId="{61D19586-3F15-4AAA-9E7A-0101CCFADDAB}">
      <dgm:prSet/>
      <dgm:spPr/>
      <dgm:t>
        <a:bodyPr/>
        <a:lstStyle/>
        <a:p>
          <a:endParaRPr lang="es-CO"/>
        </a:p>
      </dgm:t>
    </dgm:pt>
    <dgm:pt modelId="{A10AB2F1-3524-470A-8D41-968EF8E21183}" type="pres">
      <dgm:prSet presAssocID="{7F0B1FAF-7A1F-48AB-95AA-43BBE5263725}" presName="Name0" presStyleCnt="0">
        <dgm:presLayoutVars>
          <dgm:dir/>
          <dgm:animLvl val="lvl"/>
          <dgm:resizeHandles val="exact"/>
        </dgm:presLayoutVars>
      </dgm:prSet>
      <dgm:spPr/>
    </dgm:pt>
    <dgm:pt modelId="{82F14D15-6C81-4161-8B28-0F95CCC84DB5}" type="pres">
      <dgm:prSet presAssocID="{90D1BF4D-8DE0-44F7-A110-DE302FF40BD9}" presName="composite" presStyleCnt="0"/>
      <dgm:spPr/>
    </dgm:pt>
    <dgm:pt modelId="{948F1CAC-13DA-420F-8EC5-8CD626304E7A}" type="pres">
      <dgm:prSet presAssocID="{90D1BF4D-8DE0-44F7-A110-DE302FF40BD9}" presName="parTx" presStyleLbl="alignNode1" presStyleIdx="0" presStyleCnt="4" custScaleY="100000">
        <dgm:presLayoutVars>
          <dgm:chMax val="0"/>
          <dgm:chPref val="0"/>
          <dgm:bulletEnabled val="1"/>
        </dgm:presLayoutVars>
      </dgm:prSet>
      <dgm:spPr/>
    </dgm:pt>
    <dgm:pt modelId="{B846CED4-6939-4651-AF69-91AA12958646}" type="pres">
      <dgm:prSet presAssocID="{90D1BF4D-8DE0-44F7-A110-DE302FF40BD9}" presName="desTx" presStyleLbl="alignAccFollowNode1" presStyleIdx="0" presStyleCnt="4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</dgm:spPr>
    </dgm:pt>
    <dgm:pt modelId="{A97B630E-28D2-4CF7-97A2-CB881BE14E25}" type="pres">
      <dgm:prSet presAssocID="{4A3C93B5-DCFF-4239-83FF-09771C9337B7}" presName="space" presStyleCnt="0"/>
      <dgm:spPr/>
    </dgm:pt>
    <dgm:pt modelId="{9BADFE10-6D1C-4F9C-A08F-7D249815FCF2}" type="pres">
      <dgm:prSet presAssocID="{51FE720D-9826-410D-9E27-1C47E177C21B}" presName="composite" presStyleCnt="0"/>
      <dgm:spPr/>
    </dgm:pt>
    <dgm:pt modelId="{69BCC01E-993D-4E09-843E-CE7E77D3D802}" type="pres">
      <dgm:prSet presAssocID="{51FE720D-9826-410D-9E27-1C47E177C2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4160950-E871-4A3F-B57E-03084A862496}" type="pres">
      <dgm:prSet presAssocID="{51FE720D-9826-410D-9E27-1C47E177C21B}" presName="desTx" presStyleLbl="alignAccFollowNode1" presStyleIdx="1" presStyleCnt="4">
        <dgm:presLayoutVars>
          <dgm:bulletEnabled val="1"/>
        </dgm:presLayoutVars>
      </dgm:prSet>
      <dgm:spPr/>
    </dgm:pt>
    <dgm:pt modelId="{F12916EB-C4E1-49C2-9F3C-36874CAC5BEC}" type="pres">
      <dgm:prSet presAssocID="{EA38E86C-A6D5-46A3-9186-B844B00B00E2}" presName="space" presStyleCnt="0"/>
      <dgm:spPr/>
    </dgm:pt>
    <dgm:pt modelId="{F793ED70-6026-45C4-AC64-F72FC610DAB7}" type="pres">
      <dgm:prSet presAssocID="{6AEDE811-4C50-4327-87C4-7487FC1463CF}" presName="composite" presStyleCnt="0"/>
      <dgm:spPr/>
    </dgm:pt>
    <dgm:pt modelId="{73E3C874-0C97-43A1-92EA-D281E09AB225}" type="pres">
      <dgm:prSet presAssocID="{6AEDE811-4C50-4327-87C4-7487FC1463C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D812A7E-CCA5-4F9B-8C17-9189E6CF91FB}" type="pres">
      <dgm:prSet presAssocID="{6AEDE811-4C50-4327-87C4-7487FC1463CF}" presName="desTx" presStyleLbl="alignAccFollowNode1" presStyleIdx="2" presStyleCnt="4">
        <dgm:presLayoutVars>
          <dgm:bulletEnabled val="1"/>
        </dgm:presLayoutVars>
      </dgm:prSet>
      <dgm:spPr/>
    </dgm:pt>
    <dgm:pt modelId="{34A3CCED-9FAF-46C5-A43C-90966DC02BEE}" type="pres">
      <dgm:prSet presAssocID="{218262AC-8916-4E04-89C2-66F5DA26BC31}" presName="space" presStyleCnt="0"/>
      <dgm:spPr/>
    </dgm:pt>
    <dgm:pt modelId="{F67046DE-DBB5-444A-8231-452B33D0086E}" type="pres">
      <dgm:prSet presAssocID="{4269DEE6-22FC-4BE5-894A-BC9A05B29DB5}" presName="composite" presStyleCnt="0"/>
      <dgm:spPr/>
    </dgm:pt>
    <dgm:pt modelId="{B219E87E-D0BD-47BD-9341-CA2278A24114}" type="pres">
      <dgm:prSet presAssocID="{4269DEE6-22FC-4BE5-894A-BC9A05B29DB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00FA979-DB2F-42DA-A645-617DBF2D32EF}" type="pres">
      <dgm:prSet presAssocID="{4269DEE6-22FC-4BE5-894A-BC9A05B29DB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F88E002-01BB-4EB9-872F-D809B04BA968}" srcId="{7F0B1FAF-7A1F-48AB-95AA-43BBE5263725}" destId="{4269DEE6-22FC-4BE5-894A-BC9A05B29DB5}" srcOrd="3" destOrd="0" parTransId="{7261C175-114B-497E-A7F6-733A3250775F}" sibTransId="{9A7823DC-8BED-46D2-9650-E0EBE1F2D6BD}"/>
    <dgm:cxn modelId="{57161809-AFED-4C0C-8564-CAEC68BDB8F4}" type="presOf" srcId="{DD696A8C-99F1-4BC0-9E00-3F8287EE902B}" destId="{200FA979-DB2F-42DA-A645-617DBF2D32EF}" srcOrd="0" destOrd="2" presId="urn:microsoft.com/office/officeart/2005/8/layout/hList1"/>
    <dgm:cxn modelId="{491C7709-B24D-4F90-AFE1-53B78E0D65CB}" type="presOf" srcId="{7F0B1FAF-7A1F-48AB-95AA-43BBE5263725}" destId="{A10AB2F1-3524-470A-8D41-968EF8E21183}" srcOrd="0" destOrd="0" presId="urn:microsoft.com/office/officeart/2005/8/layout/hList1"/>
    <dgm:cxn modelId="{D130CB11-1994-4548-B76E-A5090B18257D}" srcId="{7F0B1FAF-7A1F-48AB-95AA-43BBE5263725}" destId="{90D1BF4D-8DE0-44F7-A110-DE302FF40BD9}" srcOrd="0" destOrd="0" parTransId="{7C93B412-1379-41E3-B86D-36A034DD0D67}" sibTransId="{4A3C93B5-DCFF-4239-83FF-09771C9337B7}"/>
    <dgm:cxn modelId="{1E51E513-61B4-4297-BADA-176CBE3E1213}" type="presOf" srcId="{A6818632-8307-4ECD-AB57-EA3548530FE3}" destId="{FD812A7E-CCA5-4F9B-8C17-9189E6CF91FB}" srcOrd="0" destOrd="7" presId="urn:microsoft.com/office/officeart/2005/8/layout/hList1"/>
    <dgm:cxn modelId="{356FA218-5AAA-400C-877B-CA44DD45993F}" type="presOf" srcId="{633AF3EC-6E55-4317-BF79-8429B9DF9FA7}" destId="{E4160950-E871-4A3F-B57E-03084A862496}" srcOrd="0" destOrd="2" presId="urn:microsoft.com/office/officeart/2005/8/layout/hList1"/>
    <dgm:cxn modelId="{6D9C971A-EB48-4E98-BFB9-71795C2137F6}" type="presOf" srcId="{6AEDE811-4C50-4327-87C4-7487FC1463CF}" destId="{73E3C874-0C97-43A1-92EA-D281E09AB225}" srcOrd="0" destOrd="0" presId="urn:microsoft.com/office/officeart/2005/8/layout/hList1"/>
    <dgm:cxn modelId="{D951901E-BBA2-4368-BEF6-73C6616DEC4B}" srcId="{90D1BF4D-8DE0-44F7-A110-DE302FF40BD9}" destId="{22E340C2-555D-40A6-835F-BEF2EBC747AC}" srcOrd="3" destOrd="0" parTransId="{76C1F4F5-D0A0-49E0-9262-6AEAA432C979}" sibTransId="{A6FF110C-4E90-4C58-B7CC-1FFDFB26DA0D}"/>
    <dgm:cxn modelId="{400F2B27-F99B-4037-8CC0-DC94093D9AAC}" type="presOf" srcId="{C5EFE648-8A89-472E-B128-0F93DC40056B}" destId="{E4160950-E871-4A3F-B57E-03084A862496}" srcOrd="0" destOrd="3" presId="urn:microsoft.com/office/officeart/2005/8/layout/hList1"/>
    <dgm:cxn modelId="{38A6D627-1892-4F20-839A-508E2B810979}" srcId="{6AEDE811-4C50-4327-87C4-7487FC1463CF}" destId="{615370E8-BE3A-4985-A15D-4035D2953EE5}" srcOrd="5" destOrd="0" parTransId="{4D452471-A1EB-470C-AB06-477E0A496B0B}" sibTransId="{7FB5ED37-19EF-4FA8-BC21-7BEEDA0BDF24}"/>
    <dgm:cxn modelId="{6D87562C-89AF-4155-9443-4201366CAAF8}" srcId="{7F0B1FAF-7A1F-48AB-95AA-43BBE5263725}" destId="{6AEDE811-4C50-4327-87C4-7487FC1463CF}" srcOrd="2" destOrd="0" parTransId="{157A51CD-E2C9-49B6-A8A2-ACBFCF044DF9}" sibTransId="{218262AC-8916-4E04-89C2-66F5DA26BC31}"/>
    <dgm:cxn modelId="{42FF5A2E-9DCD-429C-9B5C-F95E0FE19F3B}" srcId="{6AEDE811-4C50-4327-87C4-7487FC1463CF}" destId="{F3817433-F8AD-4574-BF92-A226FE5F0295}" srcOrd="8" destOrd="0" parTransId="{8AA6B9A6-A73D-49C8-9079-05490C5000FB}" sibTransId="{E053D182-2B8B-4D1A-8C7E-5CB97511B6FA}"/>
    <dgm:cxn modelId="{C19F8132-A267-4DA1-B4A5-349E1E934989}" type="presOf" srcId="{1A017E31-3D2D-47CE-BD3C-8CC8BD703152}" destId="{FD812A7E-CCA5-4F9B-8C17-9189E6CF91FB}" srcOrd="0" destOrd="3" presId="urn:microsoft.com/office/officeart/2005/8/layout/hList1"/>
    <dgm:cxn modelId="{A84F7236-A695-40DC-88E9-A75D744E81D8}" type="presOf" srcId="{4269DEE6-22FC-4BE5-894A-BC9A05B29DB5}" destId="{B219E87E-D0BD-47BD-9341-CA2278A24114}" srcOrd="0" destOrd="0" presId="urn:microsoft.com/office/officeart/2005/8/layout/hList1"/>
    <dgm:cxn modelId="{A0F9693A-2C10-487F-B522-447EAE68946F}" type="presOf" srcId="{9644D6C2-B024-4565-82BD-372F98D3369C}" destId="{200FA979-DB2F-42DA-A645-617DBF2D32EF}" srcOrd="0" destOrd="0" presId="urn:microsoft.com/office/officeart/2005/8/layout/hList1"/>
    <dgm:cxn modelId="{BCD36E3E-BA55-4715-8FA4-D90E2A5F7DC2}" srcId="{90D1BF4D-8DE0-44F7-A110-DE302FF40BD9}" destId="{803FE501-37C8-4638-B3D2-D5612528F80C}" srcOrd="0" destOrd="0" parTransId="{F1E65496-24DE-4CB8-82A6-CE1742F36A11}" sibTransId="{3FA83988-866C-47DF-834C-1CB16EA198D6}"/>
    <dgm:cxn modelId="{F204275C-69CD-4D03-A89E-FA2F87DE75E7}" type="presOf" srcId="{90D1BF4D-8DE0-44F7-A110-DE302FF40BD9}" destId="{948F1CAC-13DA-420F-8EC5-8CD626304E7A}" srcOrd="0" destOrd="0" presId="urn:microsoft.com/office/officeart/2005/8/layout/hList1"/>
    <dgm:cxn modelId="{46E9AE42-79B3-48A2-8B02-AD24BF6889B8}" srcId="{6AEDE811-4C50-4327-87C4-7487FC1463CF}" destId="{A6818632-8307-4ECD-AB57-EA3548530FE3}" srcOrd="7" destOrd="0" parTransId="{D4F343A1-E9E2-4CF9-B30F-D1FE49E431C7}" sibTransId="{B4360537-F897-4A04-BBB2-97A8AAF55C94}"/>
    <dgm:cxn modelId="{DE3AD943-D7D0-4F07-BCC5-13E0219447C2}" type="presOf" srcId="{F3817433-F8AD-4574-BF92-A226FE5F0295}" destId="{FD812A7E-CCA5-4F9B-8C17-9189E6CF91FB}" srcOrd="0" destOrd="8" presId="urn:microsoft.com/office/officeart/2005/8/layout/hList1"/>
    <dgm:cxn modelId="{E7FF746C-8AF5-4A4C-85EE-A2F1D4BE749B}" srcId="{51FE720D-9826-410D-9E27-1C47E177C21B}" destId="{633AF3EC-6E55-4317-BF79-8429B9DF9FA7}" srcOrd="2" destOrd="0" parTransId="{460CB5F1-2706-48B9-A4BE-055AF2934758}" sibTransId="{F117A164-BE88-41A8-B1C1-644EAC3762E4}"/>
    <dgm:cxn modelId="{AB60014E-BA88-4538-BBA9-02733CA769E5}" type="presOf" srcId="{51FE720D-9826-410D-9E27-1C47E177C21B}" destId="{69BCC01E-993D-4E09-843E-CE7E77D3D802}" srcOrd="0" destOrd="0" presId="urn:microsoft.com/office/officeart/2005/8/layout/hList1"/>
    <dgm:cxn modelId="{AE960871-647A-4166-8524-55620F9138BF}" type="presOf" srcId="{22E340C2-555D-40A6-835F-BEF2EBC747AC}" destId="{B846CED4-6939-4651-AF69-91AA12958646}" srcOrd="0" destOrd="3" presId="urn:microsoft.com/office/officeart/2005/8/layout/hList1"/>
    <dgm:cxn modelId="{7F143151-FD6B-462F-8C4E-F6B51FC07813}" srcId="{4269DEE6-22FC-4BE5-894A-BC9A05B29DB5}" destId="{C28DDEE3-A719-4C6E-BD7E-E4C90AE0E467}" srcOrd="3" destOrd="0" parTransId="{42D58E8A-8BFD-4996-9AA5-9B41141D0E82}" sibTransId="{DE840071-60A2-4AE6-976F-46C4A7C9FAF3}"/>
    <dgm:cxn modelId="{327FB374-8CD5-45E3-8363-C6E701A7C627}" type="presOf" srcId="{7F7EB4A5-8E3B-4827-853A-07DCDDA54A87}" destId="{FD812A7E-CCA5-4F9B-8C17-9189E6CF91FB}" srcOrd="0" destOrd="1" presId="urn:microsoft.com/office/officeart/2005/8/layout/hList1"/>
    <dgm:cxn modelId="{A1CF4156-FB17-4F3A-8ECF-EB6C16003C77}" type="presOf" srcId="{CE54768C-4EE2-48EB-8597-0AAA511553EB}" destId="{B846CED4-6939-4651-AF69-91AA12958646}" srcOrd="0" destOrd="2" presId="urn:microsoft.com/office/officeart/2005/8/layout/hList1"/>
    <dgm:cxn modelId="{771F315A-E944-411D-9CDC-3CE22FBC2191}" srcId="{6AEDE811-4C50-4327-87C4-7487FC1463CF}" destId="{2A9C770C-AF2A-4751-9A73-E614F72AC007}" srcOrd="2" destOrd="0" parTransId="{F53195C9-7228-49E8-9A1B-5EBCD878A7F7}" sibTransId="{5BE782C7-9012-4DE1-A499-9C577CE97C05}"/>
    <dgm:cxn modelId="{7ED9637A-6E5C-420A-996C-09AE415D8E2A}" type="presOf" srcId="{AE946D75-CF87-45BB-A937-F609E650FB24}" destId="{FD812A7E-CCA5-4F9B-8C17-9189E6CF91FB}" srcOrd="0" destOrd="4" presId="urn:microsoft.com/office/officeart/2005/8/layout/hList1"/>
    <dgm:cxn modelId="{3CE6B07A-26EA-43A3-A727-8AA19E698806}" srcId="{90D1BF4D-8DE0-44F7-A110-DE302FF40BD9}" destId="{CE54768C-4EE2-48EB-8597-0AAA511553EB}" srcOrd="2" destOrd="0" parTransId="{3D063A3A-8E8E-4826-8673-3B3606E41E44}" sibTransId="{A626804F-5E0F-48EE-BA70-B160D64D36C2}"/>
    <dgm:cxn modelId="{61D19586-3F15-4AAA-9E7A-0101CCFADDAB}" srcId="{51FE720D-9826-410D-9E27-1C47E177C21B}" destId="{C5EFE648-8A89-472E-B128-0F93DC40056B}" srcOrd="3" destOrd="0" parTransId="{F8891019-A80C-42B3-83DC-A039B2CC7B3D}" sibTransId="{887BDB05-3851-422D-82C9-8A65959C9743}"/>
    <dgm:cxn modelId="{B2548D87-E4CB-464B-ADEA-75D16AA42ADC}" type="presOf" srcId="{615370E8-BE3A-4985-A15D-4035D2953EE5}" destId="{FD812A7E-CCA5-4F9B-8C17-9189E6CF91FB}" srcOrd="0" destOrd="5" presId="urn:microsoft.com/office/officeart/2005/8/layout/hList1"/>
    <dgm:cxn modelId="{AF883788-3590-4E45-93A5-D998E573B548}" srcId="{51FE720D-9826-410D-9E27-1C47E177C21B}" destId="{509CBB14-3835-4329-8B65-F94E2A64D508}" srcOrd="0" destOrd="0" parTransId="{4F51090D-E648-441B-8637-992F18FEE65A}" sibTransId="{24EF4D76-C46D-4A38-BECA-84C47D6F8BDF}"/>
    <dgm:cxn modelId="{E1B4D289-BFD1-4C0B-988B-C5891CDB3777}" type="presOf" srcId="{2A16FA88-63C9-48FE-9911-32F1AB537BD7}" destId="{E4160950-E871-4A3F-B57E-03084A862496}" srcOrd="0" destOrd="1" presId="urn:microsoft.com/office/officeart/2005/8/layout/hList1"/>
    <dgm:cxn modelId="{F161BA90-021C-43CE-8E3E-4D894F14751F}" srcId="{4269DEE6-22FC-4BE5-894A-BC9A05B29DB5}" destId="{5FFBDACC-B4FD-4A38-9986-B3898C8DD6AE}" srcOrd="1" destOrd="0" parTransId="{085A9772-1136-4E54-B688-12811CD79364}" sibTransId="{CE2635CA-955B-40B6-AE87-0E77EDDCB42E}"/>
    <dgm:cxn modelId="{96237693-4D70-4BDE-9687-4D6CDC6559A1}" srcId="{4269DEE6-22FC-4BE5-894A-BC9A05B29DB5}" destId="{DD696A8C-99F1-4BC0-9E00-3F8287EE902B}" srcOrd="2" destOrd="0" parTransId="{C022A546-F517-4AAE-998D-59B018C16FCB}" sibTransId="{212DE9B4-6A4C-4577-B806-110A7403FEA0}"/>
    <dgm:cxn modelId="{7CE224A0-57A0-4357-BD98-D2E9144A7D88}" srcId="{7F0B1FAF-7A1F-48AB-95AA-43BBE5263725}" destId="{51FE720D-9826-410D-9E27-1C47E177C21B}" srcOrd="1" destOrd="0" parTransId="{ED89D2BB-FA5A-45ED-A549-4ADFD4C80076}" sibTransId="{EA38E86C-A6D5-46A3-9186-B844B00B00E2}"/>
    <dgm:cxn modelId="{56441AA2-DA66-45FE-B447-7892A8925DA4}" type="presOf" srcId="{5FFBDACC-B4FD-4A38-9986-B3898C8DD6AE}" destId="{200FA979-DB2F-42DA-A645-617DBF2D32EF}" srcOrd="0" destOrd="1" presId="urn:microsoft.com/office/officeart/2005/8/layout/hList1"/>
    <dgm:cxn modelId="{8226BEA3-BB30-4D0F-A565-FCC47817A11F}" type="presOf" srcId="{2A9C770C-AF2A-4751-9A73-E614F72AC007}" destId="{FD812A7E-CCA5-4F9B-8C17-9189E6CF91FB}" srcOrd="0" destOrd="2" presId="urn:microsoft.com/office/officeart/2005/8/layout/hList1"/>
    <dgm:cxn modelId="{435CECA4-9B27-40D3-B46A-7450FE8B42AD}" srcId="{6AEDE811-4C50-4327-87C4-7487FC1463CF}" destId="{80F2283E-3F03-4CAD-965A-9510146F0607}" srcOrd="0" destOrd="0" parTransId="{753C0141-EB23-49EA-8451-68DD26E6BA15}" sibTransId="{A6A78F00-B0F5-4EDF-956A-C82CC5E902DA}"/>
    <dgm:cxn modelId="{959BD1A5-2CE2-4234-9736-3FC61A400797}" type="presOf" srcId="{509CBB14-3835-4329-8B65-F94E2A64D508}" destId="{E4160950-E871-4A3F-B57E-03084A862496}" srcOrd="0" destOrd="0" presId="urn:microsoft.com/office/officeart/2005/8/layout/hList1"/>
    <dgm:cxn modelId="{5C4E5CA9-57F2-4736-B4FC-E4E25295AF66}" type="presOf" srcId="{A71098BD-7499-44CF-939B-2A4CD264D6BB}" destId="{B846CED4-6939-4651-AF69-91AA12958646}" srcOrd="0" destOrd="1" presId="urn:microsoft.com/office/officeart/2005/8/layout/hList1"/>
    <dgm:cxn modelId="{1C264EA9-FB94-49CC-A46B-D8CB39FFA71D}" srcId="{6AEDE811-4C50-4327-87C4-7487FC1463CF}" destId="{1A017E31-3D2D-47CE-BD3C-8CC8BD703152}" srcOrd="3" destOrd="0" parTransId="{1737EDB5-07CC-4CF8-8965-832FD09BE4FC}" sibTransId="{0F8C3B14-080D-4221-A83C-20732DA46A4A}"/>
    <dgm:cxn modelId="{F32E41B7-670D-47FC-A3ED-3629F429F157}" type="presOf" srcId="{B6D957C6-6102-4B86-9E71-E99169AB6CD2}" destId="{FD812A7E-CCA5-4F9B-8C17-9189E6CF91FB}" srcOrd="0" destOrd="6" presId="urn:microsoft.com/office/officeart/2005/8/layout/hList1"/>
    <dgm:cxn modelId="{772AC2C0-FD17-47A7-8A89-9D87FBB374C5}" srcId="{90D1BF4D-8DE0-44F7-A110-DE302FF40BD9}" destId="{A71098BD-7499-44CF-939B-2A4CD264D6BB}" srcOrd="1" destOrd="0" parTransId="{916B1F81-68F7-488B-83FF-952DFA7E11B1}" sibTransId="{0273F2C5-FB98-4C36-BA32-5871948B68E3}"/>
    <dgm:cxn modelId="{EE4621C1-9C10-4AC3-89F4-4C63B69071CD}" type="presOf" srcId="{80F2283E-3F03-4CAD-965A-9510146F0607}" destId="{FD812A7E-CCA5-4F9B-8C17-9189E6CF91FB}" srcOrd="0" destOrd="0" presId="urn:microsoft.com/office/officeart/2005/8/layout/hList1"/>
    <dgm:cxn modelId="{CA545DC9-F8B3-42F6-A9CB-6139B620C5FD}" srcId="{51FE720D-9826-410D-9E27-1C47E177C21B}" destId="{016EC261-A674-4EFC-8BC0-9F1941F1F68D}" srcOrd="4" destOrd="0" parTransId="{C4331F25-FD87-46BF-8BDC-261967B0AF65}" sibTransId="{19FB6F8B-9F3F-4B0E-9FD6-4E905572C455}"/>
    <dgm:cxn modelId="{DDA18DD1-4078-4F3F-AB8F-659DCCD806C0}" srcId="{6AEDE811-4C50-4327-87C4-7487FC1463CF}" destId="{B6D957C6-6102-4B86-9E71-E99169AB6CD2}" srcOrd="6" destOrd="0" parTransId="{6453EFEC-692B-4E87-9AD3-3FF633C5B8AF}" sibTransId="{E3089DC9-AD3B-4AB8-9C7C-E9661D6E412A}"/>
    <dgm:cxn modelId="{2EC82BD4-F072-40D6-A0DF-A610D6FCF71A}" type="presOf" srcId="{803FE501-37C8-4638-B3D2-D5612528F80C}" destId="{B846CED4-6939-4651-AF69-91AA12958646}" srcOrd="0" destOrd="0" presId="urn:microsoft.com/office/officeart/2005/8/layout/hList1"/>
    <dgm:cxn modelId="{F9BF01D6-74F2-4FEE-A429-D279D38028F0}" type="presOf" srcId="{016EC261-A674-4EFC-8BC0-9F1941F1F68D}" destId="{E4160950-E871-4A3F-B57E-03084A862496}" srcOrd="0" destOrd="4" presId="urn:microsoft.com/office/officeart/2005/8/layout/hList1"/>
    <dgm:cxn modelId="{39986AD8-517B-4953-B5AC-58238529CD7B}" srcId="{90D1BF4D-8DE0-44F7-A110-DE302FF40BD9}" destId="{D6260B8F-BEE8-4545-A391-5FE6C5DDBE76}" srcOrd="4" destOrd="0" parTransId="{90E02D87-62AA-4A5C-8157-546854E785CB}" sibTransId="{F9933E38-D9B1-4E6C-89BC-1086FD3FDB94}"/>
    <dgm:cxn modelId="{8BFDF9DD-520A-4604-9F40-61805BFEE128}" srcId="{6AEDE811-4C50-4327-87C4-7487FC1463CF}" destId="{7F7EB4A5-8E3B-4827-853A-07DCDDA54A87}" srcOrd="1" destOrd="0" parTransId="{866681E3-B454-4C88-80C7-C74829AF58AA}" sibTransId="{280E3445-01E2-4CD6-9649-2ADC3B9E3148}"/>
    <dgm:cxn modelId="{9F0077E6-32FC-494A-87C1-95A2BEF51ECC}" srcId="{6AEDE811-4C50-4327-87C4-7487FC1463CF}" destId="{AE946D75-CF87-45BB-A937-F609E650FB24}" srcOrd="4" destOrd="0" parTransId="{0B2BC49C-A52D-426C-82E4-03D877F85046}" sibTransId="{4FAA668C-D10A-4C17-A438-943E41B56018}"/>
    <dgm:cxn modelId="{839594EB-4F3C-4EA1-8A07-1B2AFEBC068E}" srcId="{51FE720D-9826-410D-9E27-1C47E177C21B}" destId="{2A16FA88-63C9-48FE-9911-32F1AB537BD7}" srcOrd="1" destOrd="0" parTransId="{FF572BDD-5351-47F5-B380-5BF835D6D2CA}" sibTransId="{1D6AE2CA-1F3F-4BAC-A8F2-2CE7B04730D2}"/>
    <dgm:cxn modelId="{7A3BCBEF-13CA-4BE9-B74D-AD7797A42441}" type="presOf" srcId="{C28DDEE3-A719-4C6E-BD7E-E4C90AE0E467}" destId="{200FA979-DB2F-42DA-A645-617DBF2D32EF}" srcOrd="0" destOrd="3" presId="urn:microsoft.com/office/officeart/2005/8/layout/hList1"/>
    <dgm:cxn modelId="{2CC151F4-6456-49E7-9477-4B5793AF4011}" srcId="{4269DEE6-22FC-4BE5-894A-BC9A05B29DB5}" destId="{9644D6C2-B024-4565-82BD-372F98D3369C}" srcOrd="0" destOrd="0" parTransId="{7174D5F5-0C20-4A13-B9DC-0A19E624F6EC}" sibTransId="{79AC1A56-A400-4DBC-B617-2F3E8FFA706C}"/>
    <dgm:cxn modelId="{AAA1DEF7-7685-41C0-B6E5-94CA93D384C8}" type="presOf" srcId="{D6260B8F-BEE8-4545-A391-5FE6C5DDBE76}" destId="{B846CED4-6939-4651-AF69-91AA12958646}" srcOrd="0" destOrd="4" presId="urn:microsoft.com/office/officeart/2005/8/layout/hList1"/>
    <dgm:cxn modelId="{E40F17E6-5BDA-4FA3-9050-1E80BE80A5F2}" type="presParOf" srcId="{A10AB2F1-3524-470A-8D41-968EF8E21183}" destId="{82F14D15-6C81-4161-8B28-0F95CCC84DB5}" srcOrd="0" destOrd="0" presId="urn:microsoft.com/office/officeart/2005/8/layout/hList1"/>
    <dgm:cxn modelId="{5C677AFA-54DF-42C5-88B3-F5151703327D}" type="presParOf" srcId="{82F14D15-6C81-4161-8B28-0F95CCC84DB5}" destId="{948F1CAC-13DA-420F-8EC5-8CD626304E7A}" srcOrd="0" destOrd="0" presId="urn:microsoft.com/office/officeart/2005/8/layout/hList1"/>
    <dgm:cxn modelId="{67573BE5-9707-4398-9EB0-1F22BD68453C}" type="presParOf" srcId="{82F14D15-6C81-4161-8B28-0F95CCC84DB5}" destId="{B846CED4-6939-4651-AF69-91AA12958646}" srcOrd="1" destOrd="0" presId="urn:microsoft.com/office/officeart/2005/8/layout/hList1"/>
    <dgm:cxn modelId="{1E0E3181-619D-4140-8B15-215E58D621F8}" type="presParOf" srcId="{A10AB2F1-3524-470A-8D41-968EF8E21183}" destId="{A97B630E-28D2-4CF7-97A2-CB881BE14E25}" srcOrd="1" destOrd="0" presId="urn:microsoft.com/office/officeart/2005/8/layout/hList1"/>
    <dgm:cxn modelId="{906694C1-36B8-4F88-976C-311BE87BCC9F}" type="presParOf" srcId="{A10AB2F1-3524-470A-8D41-968EF8E21183}" destId="{9BADFE10-6D1C-4F9C-A08F-7D249815FCF2}" srcOrd="2" destOrd="0" presId="urn:microsoft.com/office/officeart/2005/8/layout/hList1"/>
    <dgm:cxn modelId="{9BBCEEAC-E589-4B89-8F36-2A14593490DF}" type="presParOf" srcId="{9BADFE10-6D1C-4F9C-A08F-7D249815FCF2}" destId="{69BCC01E-993D-4E09-843E-CE7E77D3D802}" srcOrd="0" destOrd="0" presId="urn:microsoft.com/office/officeart/2005/8/layout/hList1"/>
    <dgm:cxn modelId="{5809D777-A5B5-4CED-BFB9-A316AC29BD77}" type="presParOf" srcId="{9BADFE10-6D1C-4F9C-A08F-7D249815FCF2}" destId="{E4160950-E871-4A3F-B57E-03084A862496}" srcOrd="1" destOrd="0" presId="urn:microsoft.com/office/officeart/2005/8/layout/hList1"/>
    <dgm:cxn modelId="{B9504DAE-4390-44FE-BFC8-A7D227DB3BC1}" type="presParOf" srcId="{A10AB2F1-3524-470A-8D41-968EF8E21183}" destId="{F12916EB-C4E1-49C2-9F3C-36874CAC5BEC}" srcOrd="3" destOrd="0" presId="urn:microsoft.com/office/officeart/2005/8/layout/hList1"/>
    <dgm:cxn modelId="{79DC0296-08CB-48E1-9B97-0868DE7CB34B}" type="presParOf" srcId="{A10AB2F1-3524-470A-8D41-968EF8E21183}" destId="{F793ED70-6026-45C4-AC64-F72FC610DAB7}" srcOrd="4" destOrd="0" presId="urn:microsoft.com/office/officeart/2005/8/layout/hList1"/>
    <dgm:cxn modelId="{48B5F877-FFDC-4A8A-AD93-1D986F832B54}" type="presParOf" srcId="{F793ED70-6026-45C4-AC64-F72FC610DAB7}" destId="{73E3C874-0C97-43A1-92EA-D281E09AB225}" srcOrd="0" destOrd="0" presId="urn:microsoft.com/office/officeart/2005/8/layout/hList1"/>
    <dgm:cxn modelId="{C697D9D0-1460-45A5-B47E-3C7E9980D911}" type="presParOf" srcId="{F793ED70-6026-45C4-AC64-F72FC610DAB7}" destId="{FD812A7E-CCA5-4F9B-8C17-9189E6CF91FB}" srcOrd="1" destOrd="0" presId="urn:microsoft.com/office/officeart/2005/8/layout/hList1"/>
    <dgm:cxn modelId="{DB059789-41BD-41C7-81F8-B2D58AB71544}" type="presParOf" srcId="{A10AB2F1-3524-470A-8D41-968EF8E21183}" destId="{34A3CCED-9FAF-46C5-A43C-90966DC02BEE}" srcOrd="5" destOrd="0" presId="urn:microsoft.com/office/officeart/2005/8/layout/hList1"/>
    <dgm:cxn modelId="{63421045-532A-4A18-955F-8B18C31DC665}" type="presParOf" srcId="{A10AB2F1-3524-470A-8D41-968EF8E21183}" destId="{F67046DE-DBB5-444A-8231-452B33D0086E}" srcOrd="6" destOrd="0" presId="urn:microsoft.com/office/officeart/2005/8/layout/hList1"/>
    <dgm:cxn modelId="{A46809E6-6BBF-4DF6-8867-3B237AA036E1}" type="presParOf" srcId="{F67046DE-DBB5-444A-8231-452B33D0086E}" destId="{B219E87E-D0BD-47BD-9341-CA2278A24114}" srcOrd="0" destOrd="0" presId="urn:microsoft.com/office/officeart/2005/8/layout/hList1"/>
    <dgm:cxn modelId="{78ACC163-B2B2-4147-B2D5-7C94213568F6}" type="presParOf" srcId="{F67046DE-DBB5-444A-8231-452B33D0086E}" destId="{200FA979-DB2F-42DA-A645-617DBF2D32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F1CAC-13DA-420F-8EC5-8CD626304E7A}">
      <dsp:nvSpPr>
        <dsp:cNvPr id="0" name=""/>
        <dsp:cNvSpPr/>
      </dsp:nvSpPr>
      <dsp:spPr>
        <a:xfrm>
          <a:off x="3067" y="196096"/>
          <a:ext cx="1844291" cy="737716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Técnicos</a:t>
          </a:r>
          <a:endParaRPr lang="es-CO" sz="1800" kern="12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067" y="196096"/>
        <a:ext cx="1844291" cy="737716"/>
      </dsp:txXfrm>
    </dsp:sp>
    <dsp:sp modelId="{B846CED4-6939-4651-AF69-91AA12958646}">
      <dsp:nvSpPr>
        <dsp:cNvPr id="0" name=""/>
        <dsp:cNvSpPr/>
      </dsp:nvSpPr>
      <dsp:spPr>
        <a:xfrm>
          <a:off x="3067" y="933813"/>
          <a:ext cx="1844291" cy="2944012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Indicador DIU</a:t>
          </a:r>
          <a:endParaRPr lang="es-CO" sz="1300" kern="12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Indicador FIU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Costo pérdidas de Energía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067" y="933813"/>
        <a:ext cx="1844291" cy="2944012"/>
      </dsp:txXfrm>
    </dsp:sp>
    <dsp:sp modelId="{69BCC01E-993D-4E09-843E-CE7E77D3D802}">
      <dsp:nvSpPr>
        <dsp:cNvPr id="0" name=""/>
        <dsp:cNvSpPr/>
      </dsp:nvSpPr>
      <dsp:spPr>
        <a:xfrm>
          <a:off x="2105559" y="196096"/>
          <a:ext cx="1844291" cy="737716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Económicos</a:t>
          </a:r>
          <a:endParaRPr lang="es-CO" sz="1800" kern="12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105559" y="196096"/>
        <a:ext cx="1844291" cy="737716"/>
      </dsp:txXfrm>
    </dsp:sp>
    <dsp:sp modelId="{E4160950-E871-4A3F-B57E-03084A862496}">
      <dsp:nvSpPr>
        <dsp:cNvPr id="0" name=""/>
        <dsp:cNvSpPr/>
      </dsp:nvSpPr>
      <dsp:spPr>
        <a:xfrm>
          <a:off x="2105559" y="933813"/>
          <a:ext cx="1844291" cy="2944012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Variación de CU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Inversión en nuevos proyectos en energía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PIB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105559" y="933813"/>
        <a:ext cx="1844291" cy="2944012"/>
      </dsp:txXfrm>
    </dsp:sp>
    <dsp:sp modelId="{73E3C874-0C97-43A1-92EA-D281E09AB225}">
      <dsp:nvSpPr>
        <dsp:cNvPr id="0" name=""/>
        <dsp:cNvSpPr/>
      </dsp:nvSpPr>
      <dsp:spPr>
        <a:xfrm>
          <a:off x="4208051" y="196096"/>
          <a:ext cx="1844291" cy="73771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Sociales</a:t>
          </a:r>
          <a:endParaRPr lang="es-CO" sz="1800" kern="12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208051" y="196096"/>
        <a:ext cx="1844291" cy="737716"/>
      </dsp:txXfrm>
    </dsp:sp>
    <dsp:sp modelId="{FD812A7E-CCA5-4F9B-8C17-9189E6CF91FB}">
      <dsp:nvSpPr>
        <dsp:cNvPr id="0" name=""/>
        <dsp:cNvSpPr/>
      </dsp:nvSpPr>
      <dsp:spPr>
        <a:xfrm>
          <a:off x="4208051" y="933813"/>
          <a:ext cx="1844291" cy="2944012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Consumo de Energía</a:t>
          </a:r>
          <a:endParaRPr lang="es-CO" sz="13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Acceso a electricidad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Acceso al gas natural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0" i="0" u="none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Índice de corrupción</a:t>
          </a:r>
          <a:endParaRPr lang="es-CO" sz="13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i="0" u="none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Índice de distribución de violencia por conflictos armados</a:t>
          </a:r>
          <a:endParaRPr lang="es-MX" sz="13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208051" y="933813"/>
        <a:ext cx="1844291" cy="2944012"/>
      </dsp:txXfrm>
    </dsp:sp>
    <dsp:sp modelId="{B219E87E-D0BD-47BD-9341-CA2278A24114}">
      <dsp:nvSpPr>
        <dsp:cNvPr id="0" name=""/>
        <dsp:cNvSpPr/>
      </dsp:nvSpPr>
      <dsp:spPr>
        <a:xfrm>
          <a:off x="6310544" y="196096"/>
          <a:ext cx="1844291" cy="73771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Bebas Neue" panose="020B0606020202050201" pitchFamily="34" charset="0"/>
              <a:ea typeface="Roboto" panose="02000000000000000000" pitchFamily="2" charset="0"/>
              <a:cs typeface="Roboto" panose="02000000000000000000" pitchFamily="2" charset="0"/>
            </a:rPr>
            <a:t>Ambientales</a:t>
          </a:r>
          <a:endParaRPr lang="es-CO" sz="1800" kern="1200" dirty="0">
            <a:latin typeface="Bebas Neue" panose="020B0606020202050201" pitchFamily="34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310544" y="196096"/>
        <a:ext cx="1844291" cy="737716"/>
      </dsp:txXfrm>
    </dsp:sp>
    <dsp:sp modelId="{200FA979-DB2F-42DA-A645-617DBF2D32EF}">
      <dsp:nvSpPr>
        <dsp:cNvPr id="0" name=""/>
        <dsp:cNvSpPr/>
      </dsp:nvSpPr>
      <dsp:spPr>
        <a:xfrm>
          <a:off x="6310544" y="933813"/>
          <a:ext cx="1844291" cy="2944012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Índice Fenómeno del Niño</a:t>
          </a: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3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310544" y="933813"/>
        <a:ext cx="1844291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ABC0-9312-ED09-5648-F058A91F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ADBA94-4988-183C-5584-4BF801711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6FEE2B-76EF-9313-D98F-92878C17B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8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1FCBD-7623-E033-3536-A3BDC47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D5C7AC-3A1D-4854-A3ED-9BD4D987E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4182F66-490B-6563-EF01-2CE4D6C65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624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94C2B-8EF9-5082-9C93-17C3F1DD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BC0E38-C2F4-6CC2-1F12-A6E9CA976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1748DAC-A5CD-9748-869B-654A3A6AD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642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51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06f9a1bfb_0_2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06f9a1bfb_0_2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3209-5C7D-D811-BEAF-90B338A0C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7D8C9B-B54C-528A-43C8-B84195A61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93F94EA-D0B6-4194-CFD5-F43F530CF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83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682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96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72496-ABF7-6C41-771B-9DB4C8DCD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3FD23A8-4DAE-0C7B-44D3-28A7BCF40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69A68C6-EB18-F0FE-91E6-3A9458E6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22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8722-C681-A9E5-9592-8BFF06E55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B033CF-924F-1EFB-A3E2-66E22D52D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4BE3B6-F5BA-DA6A-EFB2-421FE74C2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80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493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06f9a1bfb_0_2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06f9a1bfb_0_2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22350" y="1752600"/>
            <a:ext cx="3699300" cy="16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6625" y="3602425"/>
            <a:ext cx="37908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57200" y="261001"/>
            <a:ext cx="4114800" cy="5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ninorte-my.sharepoint.com/:x:/g/personal/oridiaj_uninorte_edu_co/Ecg4xAn7H5lIsY3f_AWCySgBTw67HbIOzlVQjzAVsV2h5A?e=LqQ0lj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ne.gov.co/index.php/estadisticas-por-tema/demografia-y-poblacion/censo-nacional-de-poblacion-y-vivenda-201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07/s11356-022-24480-w" TargetMode="External"/><Relationship Id="rId5" Type="http://schemas.openxmlformats.org/officeDocument/2006/relationships/hyperlink" Target="https://doi.org/10.1016/j.jclepro.2019.118691" TargetMode="External"/><Relationship Id="rId4" Type="http://schemas.openxmlformats.org/officeDocument/2006/relationships/hyperlink" Target="https://micrositios.centrodememoriahistorica.gov.co/observatorio/estudios-e-investigaciones/indice-de-distribucion-de-la-violencia-en-el-marco-del-conflicto-armad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ctrTitle"/>
          </p:nvPr>
        </p:nvSpPr>
        <p:spPr>
          <a:xfrm>
            <a:off x="666045" y="1203312"/>
            <a:ext cx="7868356" cy="16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latin typeface="Bebas Neue"/>
                <a:ea typeface="Bebas Neue"/>
                <a:cs typeface="Bebas Neue"/>
                <a:sym typeface="Bebas Neue"/>
              </a:rPr>
              <a:t>Herramientas Sistemas de Información Geográfica (gis) y pobreza energética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340F73-5C27-96DB-B47E-43BB002309A2}"/>
              </a:ext>
            </a:extLst>
          </p:cNvPr>
          <p:cNvSpPr/>
          <p:nvPr/>
        </p:nvSpPr>
        <p:spPr>
          <a:xfrm>
            <a:off x="0" y="4763911"/>
            <a:ext cx="9144000" cy="379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79A20E3-5A41-5CCD-007C-BEF62B40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422" y="3121038"/>
            <a:ext cx="6942667" cy="809587"/>
          </a:xfrm>
        </p:spPr>
        <p:txBody>
          <a:bodyPr/>
          <a:lstStyle/>
          <a:p>
            <a:pPr algn="ctr"/>
            <a:r>
              <a:rPr lang="es-MX" dirty="0"/>
              <a:t>Ing. Ovidia Rosa Jiménez </a:t>
            </a:r>
            <a:r>
              <a:rPr lang="es-MX" dirty="0" err="1"/>
              <a:t>Jiménez</a:t>
            </a:r>
            <a:r>
              <a:rPr lang="es-MX" dirty="0"/>
              <a:t> 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Proyecto </a:t>
            </a:r>
            <a:r>
              <a:rPr lang="es-MX" dirty="0">
                <a:solidFill>
                  <a:schemeClr val="accent3"/>
                </a:solidFill>
              </a:rPr>
              <a:t>“Energy </a:t>
            </a:r>
            <a:r>
              <a:rPr lang="es-MX" dirty="0" err="1">
                <a:solidFill>
                  <a:schemeClr val="accent3"/>
                </a:solidFill>
              </a:rPr>
              <a:t>Solidarity</a:t>
            </a:r>
            <a:r>
              <a:rPr lang="es-MX" dirty="0">
                <a:solidFill>
                  <a:schemeClr val="accent3"/>
                </a:solidFill>
              </a:rPr>
              <a:t> in </a:t>
            </a:r>
            <a:r>
              <a:rPr lang="es-MX" dirty="0" err="1">
                <a:solidFill>
                  <a:schemeClr val="accent3"/>
                </a:solidFill>
              </a:rPr>
              <a:t>Latin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America</a:t>
            </a:r>
            <a:r>
              <a:rPr lang="es-MX" dirty="0">
                <a:solidFill>
                  <a:schemeClr val="accent3"/>
                </a:solidFill>
              </a:rPr>
              <a:t>: </a:t>
            </a:r>
            <a:r>
              <a:rPr lang="es-MX" dirty="0" err="1">
                <a:solidFill>
                  <a:schemeClr val="accent3"/>
                </a:solidFill>
              </a:rPr>
              <a:t>generating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understanding</a:t>
            </a:r>
            <a:r>
              <a:rPr lang="es-MX" dirty="0">
                <a:solidFill>
                  <a:schemeClr val="accent3"/>
                </a:solidFill>
              </a:rPr>
              <a:t>, </a:t>
            </a:r>
            <a:r>
              <a:rPr lang="es-MX" dirty="0" err="1">
                <a:solidFill>
                  <a:schemeClr val="accent3"/>
                </a:solidFill>
              </a:rPr>
              <a:t>evidence</a:t>
            </a:r>
            <a:r>
              <a:rPr lang="es-MX" dirty="0">
                <a:solidFill>
                  <a:schemeClr val="accent3"/>
                </a:solidFill>
              </a:rPr>
              <a:t> and </a:t>
            </a:r>
            <a:r>
              <a:rPr lang="es-MX" dirty="0" err="1">
                <a:solidFill>
                  <a:schemeClr val="accent3"/>
                </a:solidFill>
              </a:rPr>
              <a:t>governance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capacity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to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alleviate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energy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vulnerability</a:t>
            </a:r>
            <a:r>
              <a:rPr lang="es-MX" dirty="0">
                <a:solidFill>
                  <a:schemeClr val="accent3"/>
                </a:solidFill>
              </a:rPr>
              <a:t> and </a:t>
            </a:r>
            <a:r>
              <a:rPr lang="es-MX" dirty="0" err="1">
                <a:solidFill>
                  <a:schemeClr val="accent3"/>
                </a:solidFill>
              </a:rPr>
              <a:t>enhance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energy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system</a:t>
            </a:r>
            <a:r>
              <a:rPr lang="es-MX" dirty="0">
                <a:solidFill>
                  <a:schemeClr val="accent3"/>
                </a:solidFill>
              </a:rPr>
              <a:t> </a:t>
            </a:r>
            <a:r>
              <a:rPr lang="es-MX" dirty="0" err="1">
                <a:solidFill>
                  <a:schemeClr val="accent3"/>
                </a:solidFill>
              </a:rPr>
              <a:t>resilience</a:t>
            </a:r>
            <a:r>
              <a:rPr lang="es-MX" dirty="0">
                <a:solidFill>
                  <a:schemeClr val="accent3"/>
                </a:solidFill>
              </a:rPr>
              <a:t> (</a:t>
            </a:r>
            <a:r>
              <a:rPr lang="es-MX" dirty="0" err="1">
                <a:solidFill>
                  <a:schemeClr val="accent3"/>
                </a:solidFill>
              </a:rPr>
              <a:t>ESLatinA</a:t>
            </a:r>
            <a:r>
              <a:rPr lang="es-MX" dirty="0">
                <a:solidFill>
                  <a:schemeClr val="accent3"/>
                </a:solidFill>
              </a:rPr>
              <a:t>)”</a:t>
            </a:r>
          </a:p>
          <a:p>
            <a:pPr algn="ctr"/>
            <a:endParaRPr lang="es-CO" dirty="0"/>
          </a:p>
        </p:txBody>
      </p:sp>
      <p:pic>
        <p:nvPicPr>
          <p:cNvPr id="5" name="Imagen 4" descr="Logo Uninorte">
            <a:extLst>
              <a:ext uri="{FF2B5EF4-FFF2-40B4-BE49-F238E27FC236}">
                <a16:creationId xmlns:a16="http://schemas.microsoft.com/office/drawing/2014/main" id="{6DDF4F45-2D5F-C2FD-3241-D63F82D96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00" b="28257"/>
          <a:stretch/>
        </p:blipFill>
        <p:spPr bwMode="auto">
          <a:xfrm>
            <a:off x="8063089" y="205823"/>
            <a:ext cx="690350" cy="80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A3351D-DC3B-2510-5E57-8D9A233B4C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18F79C-1B9B-38A0-D2E9-69B94D75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4" y="1504393"/>
            <a:ext cx="4341076" cy="2743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847E00-B808-6B32-977D-FFE29D21C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6" b="9566"/>
          <a:stretch/>
        </p:blipFill>
        <p:spPr>
          <a:xfrm>
            <a:off x="6129866" y="2420628"/>
            <a:ext cx="2275209" cy="2636189"/>
          </a:xfrm>
          <a:prstGeom prst="rect">
            <a:avLst/>
          </a:prstGeom>
        </p:spPr>
      </p:pic>
      <p:sp>
        <p:nvSpPr>
          <p:cNvPr id="8" name="Google Shape;300;p33">
            <a:extLst>
              <a:ext uri="{FF2B5EF4-FFF2-40B4-BE49-F238E27FC236}">
                <a16:creationId xmlns:a16="http://schemas.microsoft.com/office/drawing/2014/main" id="{837F8761-4540-909F-D462-F2668933E6C2}"/>
              </a:ext>
            </a:extLst>
          </p:cNvPr>
          <p:cNvSpPr/>
          <p:nvPr/>
        </p:nvSpPr>
        <p:spPr>
          <a:xfrm flipH="1">
            <a:off x="738924" y="1131981"/>
            <a:ext cx="1312542" cy="492000"/>
          </a:xfrm>
          <a:prstGeom prst="wedgeRoundRectCallout">
            <a:avLst>
              <a:gd name="adj1" fmla="val 8466"/>
              <a:gd name="adj2" fmla="val 76244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Provincias españolas</a:t>
            </a:r>
            <a:endParaRPr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46" name="Picture 2" descr="Sustainability 14 02077 g004">
            <a:extLst>
              <a:ext uri="{FF2B5EF4-FFF2-40B4-BE49-F238E27FC236}">
                <a16:creationId xmlns:a16="http://schemas.microsoft.com/office/drawing/2014/main" id="{91D99A3F-5EC5-22E2-FCB8-D542DFCD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11" y="145244"/>
            <a:ext cx="3142720" cy="24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00;p33">
            <a:extLst>
              <a:ext uri="{FF2B5EF4-FFF2-40B4-BE49-F238E27FC236}">
                <a16:creationId xmlns:a16="http://schemas.microsoft.com/office/drawing/2014/main" id="{C9BF2868-4306-533E-C9E3-1057CFB72EB5}"/>
              </a:ext>
            </a:extLst>
          </p:cNvPr>
          <p:cNvSpPr/>
          <p:nvPr/>
        </p:nvSpPr>
        <p:spPr>
          <a:xfrm flipH="1">
            <a:off x="5321093" y="2420628"/>
            <a:ext cx="1946377" cy="492000"/>
          </a:xfrm>
          <a:prstGeom prst="wedgeRoundRectCallout">
            <a:avLst>
              <a:gd name="adj1" fmla="val 8466"/>
              <a:gd name="adj2" fmla="val 76244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380 distritos polacos </a:t>
            </a:r>
            <a:endParaRPr sz="1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Google Shape;300;p33">
            <a:extLst>
              <a:ext uri="{FF2B5EF4-FFF2-40B4-BE49-F238E27FC236}">
                <a16:creationId xmlns:a16="http://schemas.microsoft.com/office/drawing/2014/main" id="{D1B0DBE9-83F7-9CFF-86AC-67F44280DFE9}"/>
              </a:ext>
            </a:extLst>
          </p:cNvPr>
          <p:cNvSpPr/>
          <p:nvPr/>
        </p:nvSpPr>
        <p:spPr>
          <a:xfrm flipH="1">
            <a:off x="5321092" y="103478"/>
            <a:ext cx="1946377" cy="492000"/>
          </a:xfrm>
          <a:prstGeom prst="wedgeRoundRectCallout">
            <a:avLst>
              <a:gd name="adj1" fmla="val 8466"/>
              <a:gd name="adj2" fmla="val 76244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309 ciudades chinas</a:t>
            </a:r>
            <a:endParaRPr sz="18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903D44E-6231-E043-AE00-5EA10157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0" y="-71422"/>
            <a:ext cx="5999766" cy="841800"/>
          </a:xfrm>
        </p:spPr>
        <p:txBody>
          <a:bodyPr/>
          <a:lstStyle/>
          <a:p>
            <a:r>
              <a:rPr lang="es-MX" sz="3000" dirty="0">
                <a:latin typeface="Bebas Neue" panose="020B0606020202050201" pitchFamily="34" charset="0"/>
              </a:rPr>
              <a:t>Estudios en otros países</a:t>
            </a:r>
            <a:endParaRPr lang="es-CO" sz="30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6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A5BE4-E4C1-FE60-592D-C2A547D5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EA73-9D22-2F12-9E19-ACF09FBD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72" y="4441"/>
            <a:ext cx="8520600" cy="841800"/>
          </a:xfrm>
        </p:spPr>
        <p:txBody>
          <a:bodyPr/>
          <a:lstStyle/>
          <a:p>
            <a:r>
              <a:rPr lang="es-MX" sz="3000" dirty="0">
                <a:latin typeface="Bebas Neue" panose="020B0606020202050201" pitchFamily="34" charset="0"/>
              </a:rPr>
              <a:t>Metodología de evaluación</a:t>
            </a:r>
            <a:endParaRPr lang="es-CO" sz="3000" dirty="0">
              <a:latin typeface="Bebas Neue" panose="020B0606020202050201" pitchFamily="34" charset="0"/>
            </a:endParaRP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832E3274-5A14-8328-608E-818362A116F6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11</a:t>
            </a:fld>
            <a:endParaRPr lang="es-CO" sz="11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ABEDDB0-A3AB-9BA2-AEA1-4B3C6D9CDF1F}"/>
              </a:ext>
            </a:extLst>
          </p:cNvPr>
          <p:cNvGrpSpPr/>
          <p:nvPr/>
        </p:nvGrpSpPr>
        <p:grpSpPr>
          <a:xfrm>
            <a:off x="941645" y="969900"/>
            <a:ext cx="7371644" cy="702766"/>
            <a:chOff x="1526678" y="2220366"/>
            <a:chExt cx="6090642" cy="702766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890CA91-3625-19A2-8339-DB09E413270C}"/>
                </a:ext>
              </a:extLst>
            </p:cNvPr>
            <p:cNvSpPr/>
            <p:nvPr/>
          </p:nvSpPr>
          <p:spPr>
            <a:xfrm>
              <a:off x="1526678" y="222036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113" tIns="70113" rIns="70113" bIns="7011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300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Recopilación de Datos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05FC83CB-BEAC-4AFC-2357-B706C4842CC3}"/>
                </a:ext>
              </a:extLst>
            </p:cNvPr>
            <p:cNvSpPr/>
            <p:nvPr/>
          </p:nvSpPr>
          <p:spPr>
            <a:xfrm>
              <a:off x="2815083" y="2426511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100" kern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48486E1-8E29-471C-F303-DC4E67F7FDD6}"/>
                </a:ext>
              </a:extLst>
            </p:cNvPr>
            <p:cNvSpPr/>
            <p:nvPr/>
          </p:nvSpPr>
          <p:spPr>
            <a:xfrm>
              <a:off x="3166467" y="222036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113" tIns="70113" rIns="70113" bIns="7011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300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Indicadores relacionados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369027B-D539-537D-644A-08BD81EA1379}"/>
                </a:ext>
              </a:extLst>
            </p:cNvPr>
            <p:cNvSpPr/>
            <p:nvPr/>
          </p:nvSpPr>
          <p:spPr>
            <a:xfrm>
              <a:off x="4454872" y="2426511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100" kern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A355C44B-5581-4DFD-9F39-BC442B55B947}"/>
                </a:ext>
              </a:extLst>
            </p:cNvPr>
            <p:cNvSpPr/>
            <p:nvPr/>
          </p:nvSpPr>
          <p:spPr>
            <a:xfrm>
              <a:off x="4806255" y="222036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113" tIns="70113" rIns="70113" bIns="7011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300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Análisis Espacial</a:t>
              </a: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93CEA30D-8C85-1168-4CEF-CCB0CC326A90}"/>
                </a:ext>
              </a:extLst>
            </p:cNvPr>
            <p:cNvSpPr/>
            <p:nvPr/>
          </p:nvSpPr>
          <p:spPr>
            <a:xfrm>
              <a:off x="6094660" y="2426511"/>
              <a:ext cx="248310" cy="290476"/>
            </a:xfrm>
            <a:custGeom>
              <a:avLst/>
              <a:gdLst>
                <a:gd name="connsiteX0" fmla="*/ 0 w 248310"/>
                <a:gd name="connsiteY0" fmla="*/ 58095 h 290476"/>
                <a:gd name="connsiteX1" fmla="*/ 124155 w 248310"/>
                <a:gd name="connsiteY1" fmla="*/ 58095 h 290476"/>
                <a:gd name="connsiteX2" fmla="*/ 124155 w 248310"/>
                <a:gd name="connsiteY2" fmla="*/ 0 h 290476"/>
                <a:gd name="connsiteX3" fmla="*/ 248310 w 248310"/>
                <a:gd name="connsiteY3" fmla="*/ 145238 h 290476"/>
                <a:gd name="connsiteX4" fmla="*/ 124155 w 248310"/>
                <a:gd name="connsiteY4" fmla="*/ 290476 h 290476"/>
                <a:gd name="connsiteX5" fmla="*/ 124155 w 248310"/>
                <a:gd name="connsiteY5" fmla="*/ 232381 h 290476"/>
                <a:gd name="connsiteX6" fmla="*/ 0 w 248310"/>
                <a:gd name="connsiteY6" fmla="*/ 232381 h 290476"/>
                <a:gd name="connsiteX7" fmla="*/ 0 w 248310"/>
                <a:gd name="connsiteY7" fmla="*/ 58095 h 29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" h="290476">
                  <a:moveTo>
                    <a:pt x="0" y="58095"/>
                  </a:moveTo>
                  <a:lnTo>
                    <a:pt x="124155" y="58095"/>
                  </a:lnTo>
                  <a:lnTo>
                    <a:pt x="124155" y="0"/>
                  </a:lnTo>
                  <a:lnTo>
                    <a:pt x="248310" y="145238"/>
                  </a:lnTo>
                  <a:lnTo>
                    <a:pt x="124155" y="290476"/>
                  </a:lnTo>
                  <a:lnTo>
                    <a:pt x="124155" y="232381"/>
                  </a:lnTo>
                  <a:lnTo>
                    <a:pt x="0" y="232381"/>
                  </a:lnTo>
                  <a:lnTo>
                    <a:pt x="0" y="5809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095" rIns="74493" bIns="5809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1100" kern="12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DA554CEB-99AB-3F13-B470-F3D024A838F4}"/>
                </a:ext>
              </a:extLst>
            </p:cNvPr>
            <p:cNvSpPr/>
            <p:nvPr/>
          </p:nvSpPr>
          <p:spPr>
            <a:xfrm>
              <a:off x="6446043" y="2220366"/>
              <a:ext cx="1171277" cy="702766"/>
            </a:xfrm>
            <a:custGeom>
              <a:avLst/>
              <a:gdLst>
                <a:gd name="connsiteX0" fmla="*/ 0 w 1171277"/>
                <a:gd name="connsiteY0" fmla="*/ 70277 h 702766"/>
                <a:gd name="connsiteX1" fmla="*/ 70277 w 1171277"/>
                <a:gd name="connsiteY1" fmla="*/ 0 h 702766"/>
                <a:gd name="connsiteX2" fmla="*/ 1101000 w 1171277"/>
                <a:gd name="connsiteY2" fmla="*/ 0 h 702766"/>
                <a:gd name="connsiteX3" fmla="*/ 1171277 w 1171277"/>
                <a:gd name="connsiteY3" fmla="*/ 70277 h 702766"/>
                <a:gd name="connsiteX4" fmla="*/ 1171277 w 1171277"/>
                <a:gd name="connsiteY4" fmla="*/ 632489 h 702766"/>
                <a:gd name="connsiteX5" fmla="*/ 1101000 w 1171277"/>
                <a:gd name="connsiteY5" fmla="*/ 702766 h 702766"/>
                <a:gd name="connsiteX6" fmla="*/ 70277 w 1171277"/>
                <a:gd name="connsiteY6" fmla="*/ 702766 h 702766"/>
                <a:gd name="connsiteX7" fmla="*/ 0 w 1171277"/>
                <a:gd name="connsiteY7" fmla="*/ 632489 h 702766"/>
                <a:gd name="connsiteX8" fmla="*/ 0 w 1171277"/>
                <a:gd name="connsiteY8" fmla="*/ 70277 h 70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1277" h="702766">
                  <a:moveTo>
                    <a:pt x="0" y="70277"/>
                  </a:moveTo>
                  <a:cubicBezTo>
                    <a:pt x="0" y="31464"/>
                    <a:pt x="31464" y="0"/>
                    <a:pt x="70277" y="0"/>
                  </a:cubicBezTo>
                  <a:lnTo>
                    <a:pt x="1101000" y="0"/>
                  </a:lnTo>
                  <a:cubicBezTo>
                    <a:pt x="1139813" y="0"/>
                    <a:pt x="1171277" y="31464"/>
                    <a:pt x="1171277" y="70277"/>
                  </a:cubicBezTo>
                  <a:lnTo>
                    <a:pt x="1171277" y="632489"/>
                  </a:lnTo>
                  <a:cubicBezTo>
                    <a:pt x="1171277" y="671302"/>
                    <a:pt x="1139813" y="702766"/>
                    <a:pt x="1101000" y="702766"/>
                  </a:cubicBezTo>
                  <a:lnTo>
                    <a:pt x="70277" y="702766"/>
                  </a:lnTo>
                  <a:cubicBezTo>
                    <a:pt x="31464" y="702766"/>
                    <a:pt x="0" y="671302"/>
                    <a:pt x="0" y="632489"/>
                  </a:cubicBezTo>
                  <a:lnTo>
                    <a:pt x="0" y="7027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0113" tIns="70113" rIns="70113" bIns="7011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300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Modelos de Evaluación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B235919-E88E-7557-0394-BA4A612F578C}"/>
              </a:ext>
            </a:extLst>
          </p:cNvPr>
          <p:cNvGrpSpPr/>
          <p:nvPr/>
        </p:nvGrpSpPr>
        <p:grpSpPr>
          <a:xfrm>
            <a:off x="610318" y="2969812"/>
            <a:ext cx="8137654" cy="1840161"/>
            <a:chOff x="610318" y="2969812"/>
            <a:chExt cx="8137654" cy="1840161"/>
          </a:xfrm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9DC24BF1-78E1-9A0A-412A-B8EAADD5C621}"/>
                </a:ext>
              </a:extLst>
            </p:cNvPr>
            <p:cNvSpPr/>
            <p:nvPr/>
          </p:nvSpPr>
          <p:spPr>
            <a:xfrm>
              <a:off x="610318" y="2969812"/>
              <a:ext cx="1842490" cy="424623"/>
            </a:xfrm>
            <a:custGeom>
              <a:avLst/>
              <a:gdLst>
                <a:gd name="connsiteX0" fmla="*/ 0 w 1842490"/>
                <a:gd name="connsiteY0" fmla="*/ 0 h 424623"/>
                <a:gd name="connsiteX1" fmla="*/ 1842490 w 1842490"/>
                <a:gd name="connsiteY1" fmla="*/ 0 h 424623"/>
                <a:gd name="connsiteX2" fmla="*/ 1842490 w 1842490"/>
                <a:gd name="connsiteY2" fmla="*/ 424623 h 424623"/>
                <a:gd name="connsiteX3" fmla="*/ 0 w 1842490"/>
                <a:gd name="connsiteY3" fmla="*/ 424623 h 424623"/>
                <a:gd name="connsiteX4" fmla="*/ 0 w 1842490"/>
                <a:gd name="connsiteY4" fmla="*/ 0 h 42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2490" h="424623">
                  <a:moveTo>
                    <a:pt x="0" y="0"/>
                  </a:moveTo>
                  <a:lnTo>
                    <a:pt x="1842490" y="0"/>
                  </a:lnTo>
                  <a:lnTo>
                    <a:pt x="1842490" y="424623"/>
                  </a:lnTo>
                  <a:lnTo>
                    <a:pt x="0" y="424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>
                  <a:latin typeface="Bebas Neue" panose="020B0606020202050201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Técnicos</a:t>
              </a:r>
              <a:endParaRPr lang="es-CO" sz="1800" kern="1200" dirty="0">
                <a:latin typeface="Bebas Neue" panose="020B0606020202050201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4CBC0B62-1EEE-4946-C9D5-168EE06B6067}"/>
                </a:ext>
              </a:extLst>
            </p:cNvPr>
            <p:cNvSpPr/>
            <p:nvPr/>
          </p:nvSpPr>
          <p:spPr>
            <a:xfrm>
              <a:off x="610318" y="3363411"/>
              <a:ext cx="1842490" cy="1446562"/>
            </a:xfrm>
            <a:custGeom>
              <a:avLst/>
              <a:gdLst>
                <a:gd name="connsiteX0" fmla="*/ 0 w 1842490"/>
                <a:gd name="connsiteY0" fmla="*/ 0 h 1840162"/>
                <a:gd name="connsiteX1" fmla="*/ 1842490 w 1842490"/>
                <a:gd name="connsiteY1" fmla="*/ 0 h 1840162"/>
                <a:gd name="connsiteX2" fmla="*/ 1842490 w 1842490"/>
                <a:gd name="connsiteY2" fmla="*/ 1840162 h 1840162"/>
                <a:gd name="connsiteX3" fmla="*/ 0 w 1842490"/>
                <a:gd name="connsiteY3" fmla="*/ 1840162 h 1840162"/>
                <a:gd name="connsiteX4" fmla="*/ 0 w 1842490"/>
                <a:gd name="connsiteY4" fmla="*/ 0 h 184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2490" h="1840162">
                  <a:moveTo>
                    <a:pt x="0" y="0"/>
                  </a:moveTo>
                  <a:lnTo>
                    <a:pt x="1842490" y="0"/>
                  </a:lnTo>
                  <a:lnTo>
                    <a:pt x="1842490" y="1840162"/>
                  </a:lnTo>
                  <a:lnTo>
                    <a:pt x="0" y="1840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Indicador DIU</a:t>
              </a:r>
              <a:endParaRPr lang="es-CO" sz="1300" kern="1200" dirty="0">
                <a:latin typeface="Bebas Neue" panose="020B0606020202050201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Indicador FIU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Costo pérdidas de Energía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A8365F85-DA9D-176D-3F8D-F6CD5EBBD2AF}"/>
                </a:ext>
              </a:extLst>
            </p:cNvPr>
            <p:cNvSpPr/>
            <p:nvPr/>
          </p:nvSpPr>
          <p:spPr>
            <a:xfrm>
              <a:off x="2710505" y="2969812"/>
              <a:ext cx="1840691" cy="424623"/>
            </a:xfrm>
            <a:custGeom>
              <a:avLst/>
              <a:gdLst>
                <a:gd name="connsiteX0" fmla="*/ 0 w 1840691"/>
                <a:gd name="connsiteY0" fmla="*/ 0 h 424623"/>
                <a:gd name="connsiteX1" fmla="*/ 1840691 w 1840691"/>
                <a:gd name="connsiteY1" fmla="*/ 0 h 424623"/>
                <a:gd name="connsiteX2" fmla="*/ 1840691 w 1840691"/>
                <a:gd name="connsiteY2" fmla="*/ 424623 h 424623"/>
                <a:gd name="connsiteX3" fmla="*/ 0 w 1840691"/>
                <a:gd name="connsiteY3" fmla="*/ 424623 h 424623"/>
                <a:gd name="connsiteX4" fmla="*/ 0 w 1840691"/>
                <a:gd name="connsiteY4" fmla="*/ 0 h 42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91" h="424623">
                  <a:moveTo>
                    <a:pt x="0" y="0"/>
                  </a:moveTo>
                  <a:lnTo>
                    <a:pt x="1840691" y="0"/>
                  </a:lnTo>
                  <a:lnTo>
                    <a:pt x="1840691" y="424623"/>
                  </a:lnTo>
                  <a:lnTo>
                    <a:pt x="0" y="424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340642"/>
                <a:satOff val="5732"/>
                <a:lumOff val="529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>
                  <a:latin typeface="Bebas Neue" panose="020B0606020202050201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Económicos</a:t>
              </a:r>
              <a:endParaRPr lang="es-CO" sz="1800" kern="1200" dirty="0">
                <a:latin typeface="Bebas Neue" panose="020B0606020202050201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3057C850-0F5D-EEB1-E360-DC7C197CF136}"/>
                </a:ext>
              </a:extLst>
            </p:cNvPr>
            <p:cNvSpPr/>
            <p:nvPr/>
          </p:nvSpPr>
          <p:spPr>
            <a:xfrm>
              <a:off x="2710505" y="3394435"/>
              <a:ext cx="1840691" cy="1415538"/>
            </a:xfrm>
            <a:custGeom>
              <a:avLst/>
              <a:gdLst>
                <a:gd name="connsiteX0" fmla="*/ 0 w 1840691"/>
                <a:gd name="connsiteY0" fmla="*/ 0 h 1415538"/>
                <a:gd name="connsiteX1" fmla="*/ 1840691 w 1840691"/>
                <a:gd name="connsiteY1" fmla="*/ 0 h 1415538"/>
                <a:gd name="connsiteX2" fmla="*/ 1840691 w 1840691"/>
                <a:gd name="connsiteY2" fmla="*/ 1415538 h 1415538"/>
                <a:gd name="connsiteX3" fmla="*/ 0 w 1840691"/>
                <a:gd name="connsiteY3" fmla="*/ 1415538 h 1415538"/>
                <a:gd name="connsiteX4" fmla="*/ 0 w 1840691"/>
                <a:gd name="connsiteY4" fmla="*/ 0 h 141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91" h="1415538">
                  <a:moveTo>
                    <a:pt x="0" y="0"/>
                  </a:moveTo>
                  <a:lnTo>
                    <a:pt x="1840691" y="0"/>
                  </a:lnTo>
                  <a:lnTo>
                    <a:pt x="1840691" y="1415538"/>
                  </a:lnTo>
                  <a:lnTo>
                    <a:pt x="0" y="1415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-318006"/>
                <a:satOff val="15952"/>
                <a:lumOff val="127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Variación de CU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Inversión en nuevos proyectos en energía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PIB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62CCAAC-5DF8-BC29-03A5-FE6A91DD6304}"/>
                </a:ext>
              </a:extLst>
            </p:cNvPr>
            <p:cNvSpPr/>
            <p:nvPr/>
          </p:nvSpPr>
          <p:spPr>
            <a:xfrm>
              <a:off x="4808893" y="2969812"/>
              <a:ext cx="1840691" cy="424623"/>
            </a:xfrm>
            <a:custGeom>
              <a:avLst/>
              <a:gdLst>
                <a:gd name="connsiteX0" fmla="*/ 0 w 1840691"/>
                <a:gd name="connsiteY0" fmla="*/ 0 h 424623"/>
                <a:gd name="connsiteX1" fmla="*/ 1840691 w 1840691"/>
                <a:gd name="connsiteY1" fmla="*/ 0 h 424623"/>
                <a:gd name="connsiteX2" fmla="*/ 1840691 w 1840691"/>
                <a:gd name="connsiteY2" fmla="*/ 424623 h 424623"/>
                <a:gd name="connsiteX3" fmla="*/ 0 w 1840691"/>
                <a:gd name="connsiteY3" fmla="*/ 424623 h 424623"/>
                <a:gd name="connsiteX4" fmla="*/ 0 w 1840691"/>
                <a:gd name="connsiteY4" fmla="*/ 0 h 42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91" h="424623">
                  <a:moveTo>
                    <a:pt x="0" y="0"/>
                  </a:moveTo>
                  <a:lnTo>
                    <a:pt x="1840691" y="0"/>
                  </a:lnTo>
                  <a:lnTo>
                    <a:pt x="1840691" y="424623"/>
                  </a:lnTo>
                  <a:lnTo>
                    <a:pt x="0" y="424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681285"/>
                <a:satOff val="11463"/>
                <a:lumOff val="105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>
                  <a:latin typeface="Bebas Neue" panose="020B0606020202050201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Sociales</a:t>
              </a:r>
              <a:endParaRPr lang="es-CO" sz="1800" kern="1200" dirty="0">
                <a:latin typeface="Bebas Neue" panose="020B0606020202050201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C6B74672-F829-B9CC-C724-B7FDD26BB165}"/>
                </a:ext>
              </a:extLst>
            </p:cNvPr>
            <p:cNvSpPr/>
            <p:nvPr/>
          </p:nvSpPr>
          <p:spPr>
            <a:xfrm>
              <a:off x="4808893" y="3394435"/>
              <a:ext cx="1840691" cy="1415538"/>
            </a:xfrm>
            <a:custGeom>
              <a:avLst/>
              <a:gdLst>
                <a:gd name="connsiteX0" fmla="*/ 0 w 1840691"/>
                <a:gd name="connsiteY0" fmla="*/ 0 h 1415538"/>
                <a:gd name="connsiteX1" fmla="*/ 1840691 w 1840691"/>
                <a:gd name="connsiteY1" fmla="*/ 0 h 1415538"/>
                <a:gd name="connsiteX2" fmla="*/ 1840691 w 1840691"/>
                <a:gd name="connsiteY2" fmla="*/ 1415538 h 1415538"/>
                <a:gd name="connsiteX3" fmla="*/ 0 w 1840691"/>
                <a:gd name="connsiteY3" fmla="*/ 1415538 h 1415538"/>
                <a:gd name="connsiteX4" fmla="*/ 0 w 1840691"/>
                <a:gd name="connsiteY4" fmla="*/ 0 h 141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91" h="1415538">
                  <a:moveTo>
                    <a:pt x="0" y="0"/>
                  </a:moveTo>
                  <a:lnTo>
                    <a:pt x="1840691" y="0"/>
                  </a:lnTo>
                  <a:lnTo>
                    <a:pt x="1840691" y="1415538"/>
                  </a:lnTo>
                  <a:lnTo>
                    <a:pt x="0" y="1415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-636011"/>
                <a:satOff val="31903"/>
                <a:lumOff val="255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Consumo de Energía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Acceso a electricidad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CO" sz="1300" b="0" i="0" u="none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Acceso al gas natural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lvl="1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B1CD4B8-9478-6D9D-DFDA-F159FD20419C}"/>
                </a:ext>
              </a:extLst>
            </p:cNvPr>
            <p:cNvSpPr/>
            <p:nvPr/>
          </p:nvSpPr>
          <p:spPr>
            <a:xfrm>
              <a:off x="6907281" y="2969812"/>
              <a:ext cx="1840691" cy="424623"/>
            </a:xfrm>
            <a:custGeom>
              <a:avLst/>
              <a:gdLst>
                <a:gd name="connsiteX0" fmla="*/ 0 w 1840691"/>
                <a:gd name="connsiteY0" fmla="*/ 0 h 424623"/>
                <a:gd name="connsiteX1" fmla="*/ 1840691 w 1840691"/>
                <a:gd name="connsiteY1" fmla="*/ 0 h 424623"/>
                <a:gd name="connsiteX2" fmla="*/ 1840691 w 1840691"/>
                <a:gd name="connsiteY2" fmla="*/ 424623 h 424623"/>
                <a:gd name="connsiteX3" fmla="*/ 0 w 1840691"/>
                <a:gd name="connsiteY3" fmla="*/ 424623 h 424623"/>
                <a:gd name="connsiteX4" fmla="*/ 0 w 1840691"/>
                <a:gd name="connsiteY4" fmla="*/ 0 h 42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91" h="424623">
                  <a:moveTo>
                    <a:pt x="0" y="0"/>
                  </a:moveTo>
                  <a:lnTo>
                    <a:pt x="1840691" y="0"/>
                  </a:lnTo>
                  <a:lnTo>
                    <a:pt x="1840691" y="424623"/>
                  </a:lnTo>
                  <a:lnTo>
                    <a:pt x="0" y="4246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021927"/>
                <a:satOff val="17195"/>
                <a:lumOff val="158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800" kern="1200" dirty="0">
                  <a:latin typeface="Bebas Neue" panose="020B0606020202050201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Ambientales</a:t>
              </a:r>
              <a:endParaRPr lang="es-CO" sz="1800" kern="1200" dirty="0">
                <a:latin typeface="Bebas Neue" panose="020B0606020202050201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3976BC65-F76C-5171-2C4B-0FC8D5A07548}"/>
                </a:ext>
              </a:extLst>
            </p:cNvPr>
            <p:cNvSpPr/>
            <p:nvPr/>
          </p:nvSpPr>
          <p:spPr>
            <a:xfrm>
              <a:off x="6907281" y="3394435"/>
              <a:ext cx="1840691" cy="1415538"/>
            </a:xfrm>
            <a:custGeom>
              <a:avLst/>
              <a:gdLst>
                <a:gd name="connsiteX0" fmla="*/ 0 w 1840691"/>
                <a:gd name="connsiteY0" fmla="*/ 0 h 1415538"/>
                <a:gd name="connsiteX1" fmla="*/ 1840691 w 1840691"/>
                <a:gd name="connsiteY1" fmla="*/ 0 h 1415538"/>
                <a:gd name="connsiteX2" fmla="*/ 1840691 w 1840691"/>
                <a:gd name="connsiteY2" fmla="*/ 1415538 h 1415538"/>
                <a:gd name="connsiteX3" fmla="*/ 0 w 1840691"/>
                <a:gd name="connsiteY3" fmla="*/ 1415538 h 1415538"/>
                <a:gd name="connsiteX4" fmla="*/ 0 w 1840691"/>
                <a:gd name="connsiteY4" fmla="*/ 0 h 141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0691" h="1415538">
                  <a:moveTo>
                    <a:pt x="0" y="0"/>
                  </a:moveTo>
                  <a:lnTo>
                    <a:pt x="1840691" y="0"/>
                  </a:lnTo>
                  <a:lnTo>
                    <a:pt x="1840691" y="1415538"/>
                  </a:lnTo>
                  <a:lnTo>
                    <a:pt x="0" y="1415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-954017"/>
                <a:satOff val="47855"/>
                <a:lumOff val="382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300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Índice Fenómeno del Niño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MX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300" kern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Probabilidad de riesgos de desastres</a:t>
              </a: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O" sz="1300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3" name="Título 1">
            <a:extLst>
              <a:ext uri="{FF2B5EF4-FFF2-40B4-BE49-F238E27FC236}">
                <a16:creationId xmlns:a16="http://schemas.microsoft.com/office/drawing/2014/main" id="{8C7F07D6-9F55-BD41-05E3-50C1336E9EB8}"/>
              </a:ext>
            </a:extLst>
          </p:cNvPr>
          <p:cNvSpPr txBox="1">
            <a:spLocks/>
          </p:cNvSpPr>
          <p:nvPr/>
        </p:nvSpPr>
        <p:spPr>
          <a:xfrm>
            <a:off x="511847" y="2698886"/>
            <a:ext cx="8520600" cy="8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3000" dirty="0">
                <a:latin typeface="Bebas Neue" panose="020B0606020202050201" pitchFamily="34" charset="0"/>
              </a:rPr>
              <a:t>Algunos indicadores relacionados</a:t>
            </a:r>
          </a:p>
          <a:p>
            <a:endParaRPr lang="es-CO" sz="30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4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796850" y="361950"/>
            <a:ext cx="7353728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Indicadores</a:t>
            </a:r>
            <a:endParaRPr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21A8920-3BA4-2D57-C2E7-E90F7DEDD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201743"/>
              </p:ext>
            </p:extLst>
          </p:nvPr>
        </p:nvGraphicFramePr>
        <p:xfrm>
          <a:off x="600194" y="772189"/>
          <a:ext cx="8157903" cy="4073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número de diapositiva 4">
            <a:extLst>
              <a:ext uri="{FF2B5EF4-FFF2-40B4-BE49-F238E27FC236}">
                <a16:creationId xmlns:a16="http://schemas.microsoft.com/office/drawing/2014/main" id="{6C2BE6C4-479E-C43F-7CB3-1DB729B14DF6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12</a:t>
            </a:fld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70501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DFAC-9E7C-45D1-652A-D1BB9BF93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02F6335-3CAE-AA36-D097-68D6D78A99B2}"/>
              </a:ext>
            </a:extLst>
          </p:cNvPr>
          <p:cNvSpPr/>
          <p:nvPr/>
        </p:nvSpPr>
        <p:spPr>
          <a:xfrm>
            <a:off x="857956" y="1114753"/>
            <a:ext cx="7614502" cy="3231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6B63FB-2B72-7AB4-F9F0-611E6F9D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651" y="2075987"/>
            <a:ext cx="3725638" cy="2980830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Cargado de datos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Creación de niveles por tipo de datos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Superposición ponderada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Visualización en web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6311AB-A053-38A0-E4D3-E2EA327E2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100" smtClean="0"/>
              <a:t>13</a:t>
            </a:fld>
            <a:endParaRPr lang="es-CO" sz="1100" dirty="0"/>
          </a:p>
        </p:txBody>
      </p:sp>
      <p:sp>
        <p:nvSpPr>
          <p:cNvPr id="6" name="Google Shape;523;p36">
            <a:extLst>
              <a:ext uri="{FF2B5EF4-FFF2-40B4-BE49-F238E27FC236}">
                <a16:creationId xmlns:a16="http://schemas.microsoft.com/office/drawing/2014/main" id="{8FFEAA47-5064-6085-01F0-1ADF4DE328B0}"/>
              </a:ext>
            </a:extLst>
          </p:cNvPr>
          <p:cNvSpPr txBox="1">
            <a:spLocks/>
          </p:cNvSpPr>
          <p:nvPr/>
        </p:nvSpPr>
        <p:spPr>
          <a:xfrm>
            <a:off x="-1" y="361950"/>
            <a:ext cx="8906933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Demostración en </a:t>
            </a:r>
            <a:r>
              <a:rPr lang="es-CO" dirty="0" err="1">
                <a:solidFill>
                  <a:schemeClr val="bg1"/>
                </a:solidFill>
              </a:rPr>
              <a:t>qgis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" name="Picture 10" descr="Cómo instalar QGIS 3 en Ubuntu Linux - geomapik">
            <a:extLst>
              <a:ext uri="{FF2B5EF4-FFF2-40B4-BE49-F238E27FC236}">
                <a16:creationId xmlns:a16="http://schemas.microsoft.com/office/drawing/2014/main" id="{3165BD45-AF85-C5EC-EE6B-BA41E1F7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7" y="282699"/>
            <a:ext cx="947496" cy="4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99984A7-A049-8078-E777-9DA9C0EA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096" y="1258249"/>
            <a:ext cx="5566397" cy="481200"/>
          </a:xfr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MX" sz="2200" dirty="0">
                <a:latin typeface="Bebas Neue" panose="020B0606020202050201" pitchFamily="34" charset="0"/>
              </a:rPr>
              <a:t>Se aprenderá: </a:t>
            </a:r>
            <a:endParaRPr lang="es-CO" sz="2200" dirty="0">
              <a:latin typeface="Bebas Neue" panose="020B0606020202050201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15E759A-7B56-66BF-F036-F01152C9B2E9}"/>
              </a:ext>
            </a:extLst>
          </p:cNvPr>
          <p:cNvSpPr txBox="1">
            <a:spLocks/>
          </p:cNvSpPr>
          <p:nvPr/>
        </p:nvSpPr>
        <p:spPr>
          <a:xfrm>
            <a:off x="4845690" y="2075987"/>
            <a:ext cx="3725638" cy="298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Creación de capas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Agregación de información relevante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s-MX" dirty="0"/>
              <a:t>Visualización en </a:t>
            </a:r>
            <a:r>
              <a:rPr lang="es-MX" dirty="0" err="1"/>
              <a:t>pdf</a:t>
            </a:r>
            <a:endParaRPr lang="es-CO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4F2AC3BA-07F0-1F67-C3F6-2D47133BA6CF}"/>
              </a:ext>
            </a:extLst>
          </p:cNvPr>
          <p:cNvSpPr txBox="1">
            <a:spLocks/>
          </p:cNvSpPr>
          <p:nvPr/>
        </p:nvSpPr>
        <p:spPr>
          <a:xfrm>
            <a:off x="860546" y="4543468"/>
            <a:ext cx="7611912" cy="298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accent4"/>
              </a:buClr>
              <a:buNone/>
            </a:pPr>
            <a:r>
              <a:rPr lang="es-MX" sz="1000" dirty="0"/>
              <a:t>Enlace Base de Datos: </a:t>
            </a:r>
            <a:r>
              <a:rPr lang="es-MX" sz="1000" dirty="0">
                <a:hlinkClick r:id="rId4"/>
              </a:rPr>
              <a:t>https://uninorte-my.sharepoint.com/:x:/g/personal/oridiaj_uninorte_edu_co/Ecg4xAn7H5lIsY3f_AWCySgBTw67HbIOzlVQjzAVsV2h5A?e=LqQ0lj</a:t>
            </a:r>
            <a:r>
              <a:rPr lang="es-MX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0384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A8D3-1FEA-86E4-3944-DF21AE24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0BCEBA-8222-B744-2D2F-4744EED32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100" smtClean="0"/>
              <a:t>14</a:t>
            </a:fld>
            <a:endParaRPr lang="es-CO" sz="1100" dirty="0"/>
          </a:p>
        </p:txBody>
      </p:sp>
      <p:sp>
        <p:nvSpPr>
          <p:cNvPr id="6" name="Google Shape;523;p36">
            <a:extLst>
              <a:ext uri="{FF2B5EF4-FFF2-40B4-BE49-F238E27FC236}">
                <a16:creationId xmlns:a16="http://schemas.microsoft.com/office/drawing/2014/main" id="{6C39EDFF-68EE-CEE0-9089-1A53017DD168}"/>
              </a:ext>
            </a:extLst>
          </p:cNvPr>
          <p:cNvSpPr txBox="1">
            <a:spLocks/>
          </p:cNvSpPr>
          <p:nvPr/>
        </p:nvSpPr>
        <p:spPr>
          <a:xfrm>
            <a:off x="857956" y="361950"/>
            <a:ext cx="751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Mapeo del no acceso a electricidad y gas natural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31D608-7C53-4F15-EBE7-725309B23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47"/>
          <a:stretch/>
        </p:blipFill>
        <p:spPr bwMode="auto">
          <a:xfrm>
            <a:off x="857956" y="946345"/>
            <a:ext cx="3059289" cy="37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89DBC40-CAC3-AE26-2DF9-6A14BC91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7" y="946345"/>
            <a:ext cx="3059289" cy="36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7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803-4695-ABE5-E699-461D5F15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8DE410C8-946B-D590-D496-66BB7DB3C184}"/>
              </a:ext>
            </a:extLst>
          </p:cNvPr>
          <p:cNvSpPr/>
          <p:nvPr/>
        </p:nvSpPr>
        <p:spPr>
          <a:xfrm>
            <a:off x="894775" y="1082855"/>
            <a:ext cx="3725638" cy="358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D6A4D-8E4D-12BE-5BE7-962AA2B9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340" y="1800331"/>
            <a:ext cx="3725638" cy="2981219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 err="1"/>
              <a:t>Leaflet</a:t>
            </a:r>
            <a:endParaRPr lang="es-MX" dirty="0"/>
          </a:p>
          <a:p>
            <a:pPr marL="139700" indent="0">
              <a:buClr>
                <a:schemeClr val="accent2"/>
              </a:buClr>
              <a:buNone/>
            </a:pP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 err="1"/>
              <a:t>Sf</a:t>
            </a:r>
            <a:endParaRPr lang="es-MX" dirty="0"/>
          </a:p>
          <a:p>
            <a:pPr marL="139700" indent="0">
              <a:buClr>
                <a:schemeClr val="accent2"/>
              </a:buClr>
              <a:buNone/>
            </a:pP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 err="1"/>
              <a:t>Leafpop</a:t>
            </a: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/>
              <a:t>ggplot2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FCB44C-A75F-3B3A-6876-13A39DBBBB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100" smtClean="0"/>
              <a:t>15</a:t>
            </a:fld>
            <a:endParaRPr lang="es-CO" sz="1100" dirty="0"/>
          </a:p>
        </p:txBody>
      </p:sp>
      <p:sp>
        <p:nvSpPr>
          <p:cNvPr id="6" name="Google Shape;523;p36">
            <a:extLst>
              <a:ext uri="{FF2B5EF4-FFF2-40B4-BE49-F238E27FC236}">
                <a16:creationId xmlns:a16="http://schemas.microsoft.com/office/drawing/2014/main" id="{75F2FA6F-CD33-A93D-6FFA-B8227B7AEA5A}"/>
              </a:ext>
            </a:extLst>
          </p:cNvPr>
          <p:cNvSpPr txBox="1">
            <a:spLocks/>
          </p:cNvSpPr>
          <p:nvPr/>
        </p:nvSpPr>
        <p:spPr>
          <a:xfrm>
            <a:off x="-1" y="361950"/>
            <a:ext cx="9144001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Demostración en </a:t>
            </a:r>
            <a:r>
              <a:rPr lang="es-CO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725FF-3A15-3D0C-3336-66F0C18B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34" y="1108168"/>
            <a:ext cx="5566397" cy="481200"/>
          </a:xfr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MX" sz="2200" dirty="0">
                <a:latin typeface="Bebas Neue" panose="020B0606020202050201" pitchFamily="34" charset="0"/>
              </a:rPr>
              <a:t>Algunas de las Bibliotecas</a:t>
            </a:r>
            <a:endParaRPr lang="es-CO" sz="2200" dirty="0">
              <a:latin typeface="Bebas Neue" panose="020B0606020202050201" pitchFamily="34" charset="0"/>
            </a:endParaRPr>
          </a:p>
        </p:txBody>
      </p:sp>
      <p:pic>
        <p:nvPicPr>
          <p:cNvPr id="5122" name="Picture 2" descr="RPubs - Mapas con R">
            <a:extLst>
              <a:ext uri="{FF2B5EF4-FFF2-40B4-BE49-F238E27FC236}">
                <a16:creationId xmlns:a16="http://schemas.microsoft.com/office/drawing/2014/main" id="{C3BFAE4A-BAC9-A7D8-591A-FF83320D9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8"/>
          <a:stretch/>
        </p:blipFill>
        <p:spPr bwMode="auto">
          <a:xfrm>
            <a:off x="4617156" y="1181619"/>
            <a:ext cx="4312355" cy="348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 (programming language) - Wikipedia">
            <a:extLst>
              <a:ext uri="{FF2B5EF4-FFF2-40B4-BE49-F238E27FC236}">
                <a16:creationId xmlns:a16="http://schemas.microsoft.com/office/drawing/2014/main" id="{29E3AC84-16A8-745E-524B-EFE19379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86" y="212426"/>
            <a:ext cx="619773" cy="48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6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23;p36">
            <a:extLst>
              <a:ext uri="{FF2B5EF4-FFF2-40B4-BE49-F238E27FC236}">
                <a16:creationId xmlns:a16="http://schemas.microsoft.com/office/drawing/2014/main" id="{39D9577B-C926-2842-D7D6-50E9017F0F7A}"/>
              </a:ext>
            </a:extLst>
          </p:cNvPr>
          <p:cNvSpPr txBox="1">
            <a:spLocks/>
          </p:cNvSpPr>
          <p:nvPr/>
        </p:nvSpPr>
        <p:spPr>
          <a:xfrm>
            <a:off x="3109950" y="361950"/>
            <a:ext cx="2924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References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478BB7-FAB9-2F65-8E81-3C926E492801}"/>
              </a:ext>
            </a:extLst>
          </p:cNvPr>
          <p:cNvSpPr/>
          <p:nvPr/>
        </p:nvSpPr>
        <p:spPr>
          <a:xfrm>
            <a:off x="0" y="4763911"/>
            <a:ext cx="9144000" cy="379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615F0B-1655-3E8B-D682-EB9E07AFCBEC}"/>
              </a:ext>
            </a:extLst>
          </p:cNvPr>
          <p:cNvSpPr txBox="1"/>
          <p:nvPr/>
        </p:nvSpPr>
        <p:spPr>
          <a:xfrm>
            <a:off x="451555" y="736050"/>
            <a:ext cx="8240889" cy="447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(2019). </a:t>
            </a:r>
            <a:r>
              <a:rPr lang="es-MX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Censo poblacional y de vivienda 2018. </a:t>
            </a:r>
            <a:r>
              <a:rPr lang="es-MX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https://www.dane.gov.co/index.php/estadisticas-por-tema/demografia-y-poblacion/censo-nacional-de-poblacion-y-vivenda-2018</a:t>
            </a:r>
            <a:r>
              <a:rPr lang="es-MX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0215" indent="-304800" algn="just">
              <a:lnSpc>
                <a:spcPct val="150000"/>
              </a:lnSpc>
              <a:spcAft>
                <a:spcPts val="800"/>
              </a:spcAft>
            </a:pPr>
            <a:r>
              <a:rPr lang="es-MX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Centro </a:t>
            </a:r>
            <a:r>
              <a:rPr lang="es-MX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Nacional de distribución. (2021). </a:t>
            </a:r>
            <a:r>
              <a:rPr lang="es-MX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Índice de distribución de la violencia en el marco del conflicto armado. </a:t>
            </a:r>
            <a:r>
              <a:rPr lang="es-MX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https://micrositios.centrodememoriahistorica.gov.co/observatorio/estudios-e-investigaciones/indice-de-distribucion-de-la-violencia-en-el-marco-del-conflicto-armado/</a:t>
            </a:r>
            <a:r>
              <a:rPr lang="es-MX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450215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Gatto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A., &amp; </a:t>
            </a: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Busato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F. (2020). Energy vulnerability around the world: The global energy vulnerability index (GEVI). Journal of Cleaner Production, 253, 118691. 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https://doi.org/10.1016/j.jclepro.2019.118691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0215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Gasser, P., Suter, J., Cinelli, M., Spada, M., </a:t>
            </a: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Burgherr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P., Hirschberg, S., </a:t>
            </a: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Kadziński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M., &amp; </a:t>
            </a: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Stojadinović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B. (2020). Comprehensive resilience assessment of electricity supply security for 140 countries. Ecological Indicators, 110, 105731. https://doi.org/10.1016/j.ecolind.2019.105731</a:t>
            </a:r>
          </a:p>
          <a:p>
            <a:pPr marL="450215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Guevara-Luna, M. A., Ramos, L., </a:t>
            </a:r>
            <a:r>
              <a:rPr lang="en-US" sz="12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Casallas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A., &amp; Guevara, F. (2022). Design of an energy vulnerability index — spatial and temporal analysis: case of study Colombia. Environmental Science and Pollution Research, 30(11), 31977–31997. </a:t>
            </a:r>
            <a:r>
              <a:rPr lang="en-US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https://doi.org/10.1007/s11356-022-24480-w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0215" indent="-304800" algn="just">
              <a:lnSpc>
                <a:spcPct val="150000"/>
              </a:lnSpc>
              <a:spcAft>
                <a:spcPts val="800"/>
              </a:spcAft>
            </a:pPr>
            <a:endParaRPr lang="es-CO" sz="13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9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608D9-918D-C19E-FD4C-0ECF296E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89945"/>
            <a:ext cx="8520600" cy="578944"/>
          </a:xfrm>
        </p:spPr>
        <p:txBody>
          <a:bodyPr/>
          <a:lstStyle/>
          <a:p>
            <a: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  <a:t>¡Gracias!</a:t>
            </a: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  <a:t>Momento de preguntas…</a:t>
            </a: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br>
              <a:rPr lang="es-MX" sz="4400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endParaRPr lang="es-CO" sz="4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639600-F862-6CE0-0670-B11BBACE7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17</a:t>
            </a:fld>
            <a:endParaRPr lang="es-CO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91CE868-E9F8-5C62-53CC-2438D0A85A88}"/>
              </a:ext>
            </a:extLst>
          </p:cNvPr>
          <p:cNvSpPr txBox="1">
            <a:spLocks/>
          </p:cNvSpPr>
          <p:nvPr/>
        </p:nvSpPr>
        <p:spPr>
          <a:xfrm>
            <a:off x="3087510" y="3379417"/>
            <a:ext cx="2968979" cy="3898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dirty="0">
                <a:solidFill>
                  <a:schemeClr val="bg1"/>
                </a:solidFill>
              </a:rPr>
              <a:t>Información de contacto: 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Ing. Ovidia Rosa Jiménez </a:t>
            </a:r>
            <a:r>
              <a:rPr lang="es-MX" dirty="0" err="1">
                <a:solidFill>
                  <a:schemeClr val="bg1"/>
                </a:solidFill>
              </a:rPr>
              <a:t>Jiménez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Correo: oridiaj@uninorte.edu.co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1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>
            <a:spLocks noGrp="1"/>
          </p:cNvSpPr>
          <p:nvPr>
            <p:ph type="title"/>
          </p:nvPr>
        </p:nvSpPr>
        <p:spPr>
          <a:xfrm>
            <a:off x="3109950" y="361950"/>
            <a:ext cx="29241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contenido</a:t>
            </a:r>
          </a:p>
        </p:txBody>
      </p:sp>
      <p:cxnSp>
        <p:nvCxnSpPr>
          <p:cNvPr id="526" name="Google Shape;526;p36"/>
          <p:cNvCxnSpPr>
            <a:cxnSpLocks/>
          </p:cNvCxnSpPr>
          <p:nvPr/>
        </p:nvCxnSpPr>
        <p:spPr>
          <a:xfrm flipH="1" flipV="1">
            <a:off x="6309274" y="2247524"/>
            <a:ext cx="17905" cy="1524241"/>
          </a:xfrm>
          <a:prstGeom prst="straightConnector1">
            <a:avLst/>
          </a:prstGeom>
          <a:noFill/>
          <a:ln w="19050" cap="flat" cmpd="sng">
            <a:solidFill>
              <a:srgbClr val="E2E2E2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527" name="Google Shape;527;p36"/>
          <p:cNvGrpSpPr/>
          <p:nvPr/>
        </p:nvGrpSpPr>
        <p:grpSpPr>
          <a:xfrm>
            <a:off x="5816824" y="2792289"/>
            <a:ext cx="984900" cy="984900"/>
            <a:chOff x="6757738" y="2121290"/>
            <a:chExt cx="984900" cy="984900"/>
          </a:xfrm>
        </p:grpSpPr>
        <p:sp>
          <p:nvSpPr>
            <p:cNvPr id="528" name="Google Shape;528;p36"/>
            <p:cNvSpPr/>
            <p:nvPr/>
          </p:nvSpPr>
          <p:spPr>
            <a:xfrm>
              <a:off x="6757738" y="2121290"/>
              <a:ext cx="984900" cy="984900"/>
            </a:xfrm>
            <a:prstGeom prst="ellipse">
              <a:avLst/>
            </a:prstGeom>
            <a:solidFill>
              <a:srgbClr val="41BD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29" name="Google Shape;529;p36"/>
            <p:cNvSpPr txBox="1"/>
            <p:nvPr/>
          </p:nvSpPr>
          <p:spPr>
            <a:xfrm>
              <a:off x="6928563" y="2343219"/>
              <a:ext cx="6432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3000" dirty="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31" name="Google Shape;531;p36"/>
          <p:cNvSpPr txBox="1"/>
          <p:nvPr/>
        </p:nvSpPr>
        <p:spPr>
          <a:xfrm>
            <a:off x="5697645" y="1747980"/>
            <a:ext cx="1182751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Casos vistos</a:t>
            </a:r>
            <a:endParaRPr sz="17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541" name="Google Shape;541;p36"/>
          <p:cNvCxnSpPr>
            <a:cxnSpLocks/>
            <a:stCxn id="543" idx="4"/>
          </p:cNvCxnSpPr>
          <p:nvPr/>
        </p:nvCxnSpPr>
        <p:spPr>
          <a:xfrm flipV="1">
            <a:off x="1392906" y="2247524"/>
            <a:ext cx="33" cy="1524241"/>
          </a:xfrm>
          <a:prstGeom prst="straightConnector1">
            <a:avLst/>
          </a:prstGeom>
          <a:noFill/>
          <a:ln w="19050" cap="flat" cmpd="sng">
            <a:solidFill>
              <a:srgbClr val="E2E2E2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542" name="Google Shape;542;p36"/>
          <p:cNvGrpSpPr/>
          <p:nvPr/>
        </p:nvGrpSpPr>
        <p:grpSpPr>
          <a:xfrm>
            <a:off x="900456" y="2786865"/>
            <a:ext cx="984900" cy="984900"/>
            <a:chOff x="856717" y="2115866"/>
            <a:chExt cx="984900" cy="984900"/>
          </a:xfrm>
        </p:grpSpPr>
        <p:sp>
          <p:nvSpPr>
            <p:cNvPr id="543" name="Google Shape;543;p36"/>
            <p:cNvSpPr/>
            <p:nvPr/>
          </p:nvSpPr>
          <p:spPr>
            <a:xfrm>
              <a:off x="856717" y="2115866"/>
              <a:ext cx="984900" cy="984900"/>
            </a:xfrm>
            <a:prstGeom prst="ellipse">
              <a:avLst/>
            </a:prstGeom>
            <a:solidFill>
              <a:srgbClr val="E2BE5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4" name="Google Shape;544;p36"/>
            <p:cNvSpPr txBox="1"/>
            <p:nvPr/>
          </p:nvSpPr>
          <p:spPr>
            <a:xfrm>
              <a:off x="1088417" y="2343219"/>
              <a:ext cx="519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30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46" name="Google Shape;546;p36"/>
          <p:cNvSpPr txBox="1"/>
          <p:nvPr/>
        </p:nvSpPr>
        <p:spPr>
          <a:xfrm>
            <a:off x="796047" y="1747965"/>
            <a:ext cx="1225213" cy="27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Introducción</a:t>
            </a:r>
            <a:endParaRPr sz="170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553" name="Google Shape;553;p36"/>
          <p:cNvCxnSpPr>
            <a:cxnSpLocks/>
            <a:stCxn id="555" idx="4"/>
          </p:cNvCxnSpPr>
          <p:nvPr/>
        </p:nvCxnSpPr>
        <p:spPr>
          <a:xfrm flipH="1" flipV="1">
            <a:off x="2985169" y="2247524"/>
            <a:ext cx="26675" cy="1526957"/>
          </a:xfrm>
          <a:prstGeom prst="straightConnector1">
            <a:avLst/>
          </a:prstGeom>
          <a:noFill/>
          <a:ln w="19050" cap="flat" cmpd="sng">
            <a:solidFill>
              <a:srgbClr val="E2E2E2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554" name="Google Shape;554;p36"/>
          <p:cNvGrpSpPr/>
          <p:nvPr/>
        </p:nvGrpSpPr>
        <p:grpSpPr>
          <a:xfrm>
            <a:off x="2519394" y="2789581"/>
            <a:ext cx="984900" cy="984900"/>
            <a:chOff x="2468128" y="2118582"/>
            <a:chExt cx="984900" cy="984900"/>
          </a:xfrm>
        </p:grpSpPr>
        <p:sp>
          <p:nvSpPr>
            <p:cNvPr id="555" name="Google Shape;555;p36"/>
            <p:cNvSpPr/>
            <p:nvPr/>
          </p:nvSpPr>
          <p:spPr>
            <a:xfrm>
              <a:off x="2468128" y="2118582"/>
              <a:ext cx="984900" cy="984900"/>
            </a:xfrm>
            <a:prstGeom prst="ellipse">
              <a:avLst/>
            </a:prstGeom>
            <a:solidFill>
              <a:srgbClr val="C993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56" name="Google Shape;556;p36"/>
            <p:cNvSpPr txBox="1"/>
            <p:nvPr/>
          </p:nvSpPr>
          <p:spPr>
            <a:xfrm>
              <a:off x="2660780" y="2345935"/>
              <a:ext cx="5997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30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58" name="Google Shape;558;p36"/>
          <p:cNvSpPr txBox="1"/>
          <p:nvPr/>
        </p:nvSpPr>
        <p:spPr>
          <a:xfrm>
            <a:off x="2519394" y="1747961"/>
            <a:ext cx="95678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Conceptos claves</a:t>
            </a:r>
            <a:endParaRPr sz="17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568" name="Google Shape;568;p36"/>
          <p:cNvCxnSpPr>
            <a:cxnSpLocks/>
            <a:stCxn id="570" idx="4"/>
          </p:cNvCxnSpPr>
          <p:nvPr/>
        </p:nvCxnSpPr>
        <p:spPr>
          <a:xfrm flipH="1" flipV="1">
            <a:off x="4674264" y="2247524"/>
            <a:ext cx="6" cy="1524241"/>
          </a:xfrm>
          <a:prstGeom prst="straightConnector1">
            <a:avLst/>
          </a:prstGeom>
          <a:noFill/>
          <a:ln w="19050" cap="flat" cmpd="sng">
            <a:solidFill>
              <a:srgbClr val="E2E2E2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569" name="Google Shape;569;p36"/>
          <p:cNvGrpSpPr/>
          <p:nvPr/>
        </p:nvGrpSpPr>
        <p:grpSpPr>
          <a:xfrm>
            <a:off x="4181820" y="2786865"/>
            <a:ext cx="984900" cy="984900"/>
            <a:chOff x="4079533" y="2115866"/>
            <a:chExt cx="984900" cy="984900"/>
          </a:xfrm>
        </p:grpSpPr>
        <p:sp>
          <p:nvSpPr>
            <p:cNvPr id="570" name="Google Shape;570;p36"/>
            <p:cNvSpPr/>
            <p:nvPr/>
          </p:nvSpPr>
          <p:spPr>
            <a:xfrm>
              <a:off x="4079533" y="2115866"/>
              <a:ext cx="984900" cy="984900"/>
            </a:xfrm>
            <a:prstGeom prst="ellipse">
              <a:avLst/>
            </a:prstGeom>
            <a:solidFill>
              <a:srgbClr val="FA88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71" name="Google Shape;571;p36"/>
            <p:cNvSpPr txBox="1"/>
            <p:nvPr/>
          </p:nvSpPr>
          <p:spPr>
            <a:xfrm>
              <a:off x="4265212" y="2343219"/>
              <a:ext cx="6135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30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73" name="Google Shape;573;p36"/>
          <p:cNvSpPr txBox="1"/>
          <p:nvPr/>
        </p:nvSpPr>
        <p:spPr>
          <a:xfrm>
            <a:off x="3974308" y="1747975"/>
            <a:ext cx="1399993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Aplicación</a:t>
            </a:r>
            <a:endParaRPr sz="17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A1D1B4B-C0A6-CD20-A67B-A8B16E9613E0}"/>
              </a:ext>
            </a:extLst>
          </p:cNvPr>
          <p:cNvSpPr/>
          <p:nvPr/>
        </p:nvSpPr>
        <p:spPr>
          <a:xfrm>
            <a:off x="0" y="4763911"/>
            <a:ext cx="9144000" cy="379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número de diapositiva 4">
            <a:extLst>
              <a:ext uri="{FF2B5EF4-FFF2-40B4-BE49-F238E27FC236}">
                <a16:creationId xmlns:a16="http://schemas.microsoft.com/office/drawing/2014/main" id="{1CF90F48-0CA5-79D0-07C7-F680564C6B6F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2</a:t>
            </a:fld>
            <a:endParaRPr lang="es-CO" sz="1100" dirty="0"/>
          </a:p>
        </p:txBody>
      </p:sp>
      <p:cxnSp>
        <p:nvCxnSpPr>
          <p:cNvPr id="4" name="Google Shape;526;p36">
            <a:extLst>
              <a:ext uri="{FF2B5EF4-FFF2-40B4-BE49-F238E27FC236}">
                <a16:creationId xmlns:a16="http://schemas.microsoft.com/office/drawing/2014/main" id="{719D9B37-5E81-379B-5B5F-893C938B6EC5}"/>
              </a:ext>
            </a:extLst>
          </p:cNvPr>
          <p:cNvCxnSpPr>
            <a:cxnSpLocks/>
          </p:cNvCxnSpPr>
          <p:nvPr/>
        </p:nvCxnSpPr>
        <p:spPr>
          <a:xfrm flipH="1" flipV="1">
            <a:off x="7825913" y="2222316"/>
            <a:ext cx="17905" cy="1524241"/>
          </a:xfrm>
          <a:prstGeom prst="straightConnector1">
            <a:avLst/>
          </a:prstGeom>
          <a:noFill/>
          <a:ln w="19050" cap="flat" cmpd="sng">
            <a:solidFill>
              <a:srgbClr val="E2E2E2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5" name="Google Shape;527;p36">
            <a:extLst>
              <a:ext uri="{FF2B5EF4-FFF2-40B4-BE49-F238E27FC236}">
                <a16:creationId xmlns:a16="http://schemas.microsoft.com/office/drawing/2014/main" id="{E961D32D-F681-7486-B52B-2E72676E2013}"/>
              </a:ext>
            </a:extLst>
          </p:cNvPr>
          <p:cNvGrpSpPr/>
          <p:nvPr/>
        </p:nvGrpSpPr>
        <p:grpSpPr>
          <a:xfrm>
            <a:off x="7333463" y="2767081"/>
            <a:ext cx="984900" cy="984900"/>
            <a:chOff x="6757738" y="2121290"/>
            <a:chExt cx="984900" cy="984900"/>
          </a:xfrm>
          <a:solidFill>
            <a:schemeClr val="accent5"/>
          </a:solidFill>
        </p:grpSpPr>
        <p:sp>
          <p:nvSpPr>
            <p:cNvPr id="7" name="Google Shape;528;p36">
              <a:extLst>
                <a:ext uri="{FF2B5EF4-FFF2-40B4-BE49-F238E27FC236}">
                  <a16:creationId xmlns:a16="http://schemas.microsoft.com/office/drawing/2014/main" id="{A5CA67B4-3673-B379-5F0F-009F04E517FA}"/>
                </a:ext>
              </a:extLst>
            </p:cNvPr>
            <p:cNvSpPr/>
            <p:nvPr/>
          </p:nvSpPr>
          <p:spPr>
            <a:xfrm>
              <a:off x="6757738" y="2121290"/>
              <a:ext cx="984900" cy="984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" name="Google Shape;529;p36">
              <a:extLst>
                <a:ext uri="{FF2B5EF4-FFF2-40B4-BE49-F238E27FC236}">
                  <a16:creationId xmlns:a16="http://schemas.microsoft.com/office/drawing/2014/main" id="{2449D627-A27D-47AB-3957-0D457373F1B6}"/>
                </a:ext>
              </a:extLst>
            </p:cNvPr>
            <p:cNvSpPr txBox="1"/>
            <p:nvPr/>
          </p:nvSpPr>
          <p:spPr>
            <a:xfrm>
              <a:off x="6928563" y="2343219"/>
              <a:ext cx="643200" cy="541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3000" dirty="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" name="Google Shape;531;p36">
            <a:extLst>
              <a:ext uri="{FF2B5EF4-FFF2-40B4-BE49-F238E27FC236}">
                <a16:creationId xmlns:a16="http://schemas.microsoft.com/office/drawing/2014/main" id="{0F9AF9B1-B15A-DE37-EC8D-47742757E667}"/>
              </a:ext>
            </a:extLst>
          </p:cNvPr>
          <p:cNvSpPr txBox="1"/>
          <p:nvPr/>
        </p:nvSpPr>
        <p:spPr>
          <a:xfrm>
            <a:off x="7152560" y="1722772"/>
            <a:ext cx="1286938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Demostración</a:t>
            </a:r>
            <a:endParaRPr sz="17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1C808-631F-00C5-DE65-A5BBF869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DF8BE8-445B-5B4D-DD64-A97385A88386}"/>
              </a:ext>
            </a:extLst>
          </p:cNvPr>
          <p:cNvSpPr/>
          <p:nvPr/>
        </p:nvSpPr>
        <p:spPr>
          <a:xfrm>
            <a:off x="479777" y="1359203"/>
            <a:ext cx="4351867" cy="30381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983C2-7F58-83DB-68F4-C4A04DCD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666" y="2168625"/>
            <a:ext cx="4126088" cy="1419275"/>
          </a:xfrm>
        </p:spPr>
        <p:txBody>
          <a:bodyPr/>
          <a:lstStyle/>
          <a:p>
            <a:pPr marL="114300" indent="0" algn="just">
              <a:buNone/>
            </a:pPr>
            <a:r>
              <a:rPr lang="es-MX" sz="1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evaluación de la pobreza y vulnerabilidad energética en Colombia permite comprender las necesidades y desafíos en el acceso a la energía de la población. Una de las técnicas usadas para esta evaluación se basa en el uso de herramientas GIS. </a:t>
            </a:r>
            <a:endParaRPr lang="es-CO" sz="1400" dirty="0"/>
          </a:p>
        </p:txBody>
      </p:sp>
      <p:sp>
        <p:nvSpPr>
          <p:cNvPr id="5" name="Google Shape;523;p36">
            <a:extLst>
              <a:ext uri="{FF2B5EF4-FFF2-40B4-BE49-F238E27FC236}">
                <a16:creationId xmlns:a16="http://schemas.microsoft.com/office/drawing/2014/main" id="{27008C5E-8E3A-19CB-720C-A0F7BC5FC1FC}"/>
              </a:ext>
            </a:extLst>
          </p:cNvPr>
          <p:cNvSpPr txBox="1">
            <a:spLocks/>
          </p:cNvSpPr>
          <p:nvPr/>
        </p:nvSpPr>
        <p:spPr>
          <a:xfrm>
            <a:off x="0" y="361950"/>
            <a:ext cx="9144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Introducción</a:t>
            </a:r>
          </a:p>
        </p:txBody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F99E97EA-51E8-46D6-4440-01A94AD7BD70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3</a:t>
            </a:fld>
            <a:endParaRPr lang="es-CO" sz="1100" dirty="0"/>
          </a:p>
        </p:txBody>
      </p:sp>
      <p:pic>
        <p:nvPicPr>
          <p:cNvPr id="1026" name="Picture 2" descr="La pobreza energética en el contexto de la emergencia de la COVID-19 | Sirse">
            <a:extLst>
              <a:ext uri="{FF2B5EF4-FFF2-40B4-BE49-F238E27FC236}">
                <a16:creationId xmlns:a16="http://schemas.microsoft.com/office/drawing/2014/main" id="{EA641F94-09B9-90F2-48A7-92DD7DCC3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9904"/>
          <a:stretch/>
        </p:blipFill>
        <p:spPr bwMode="auto">
          <a:xfrm>
            <a:off x="5046133" y="1359202"/>
            <a:ext cx="3866307" cy="30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8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825500F-7F26-9D61-CF6C-B5201B11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4" y="296324"/>
            <a:ext cx="4187447" cy="4847176"/>
          </a:xfrm>
          <a:prstGeom prst="rect">
            <a:avLst/>
          </a:prstGeom>
        </p:spPr>
      </p:pic>
      <p:sp>
        <p:nvSpPr>
          <p:cNvPr id="16" name="Google Shape;523;p36">
            <a:extLst>
              <a:ext uri="{FF2B5EF4-FFF2-40B4-BE49-F238E27FC236}">
                <a16:creationId xmlns:a16="http://schemas.microsoft.com/office/drawing/2014/main" id="{ACED3718-2FB3-56F6-535B-D9A2D96E6E22}"/>
              </a:ext>
            </a:extLst>
          </p:cNvPr>
          <p:cNvSpPr txBox="1">
            <a:spLocks/>
          </p:cNvSpPr>
          <p:nvPr/>
        </p:nvSpPr>
        <p:spPr>
          <a:xfrm>
            <a:off x="3109950" y="361950"/>
            <a:ext cx="2924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Motivación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2C9EC6-8ED5-C0C6-4A49-D4A035899CCB}"/>
              </a:ext>
            </a:extLst>
          </p:cNvPr>
          <p:cNvSpPr txBox="1"/>
          <p:nvPr/>
        </p:nvSpPr>
        <p:spPr>
          <a:xfrm>
            <a:off x="5431680" y="937207"/>
            <a:ext cx="2924101" cy="400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Colombia es un país:</a:t>
            </a:r>
          </a:p>
          <a:p>
            <a:pPr lvl="0">
              <a:lnSpc>
                <a:spcPct val="114000"/>
              </a:lnSpc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En desarrollo que se encuentra en un proceso de transición energética.</a:t>
            </a:r>
          </a:p>
          <a:p>
            <a:pPr marL="285750" lvl="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Otros desafíos en el sector energético como: la inequidad energética y falta de infraestructura. </a:t>
            </a:r>
          </a:p>
          <a:p>
            <a:pPr marL="285750" lvl="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Con una gran diversidad geográfica y demográfica. </a:t>
            </a:r>
          </a:p>
          <a:p>
            <a:pPr marL="285750" lvl="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4 departamentos totalmente ZNI y 14 entre SIN y ZNI.</a:t>
            </a:r>
            <a:endParaRPr lang="es-CO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577B20-1DFB-81F3-3D2C-ADE803995613}"/>
              </a:ext>
            </a:extLst>
          </p:cNvPr>
          <p:cNvSpPr/>
          <p:nvPr/>
        </p:nvSpPr>
        <p:spPr>
          <a:xfrm rot="5400000">
            <a:off x="6382455" y="2381957"/>
            <a:ext cx="5143500" cy="379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F1D401-0D7E-54D0-22D4-173332CC316E}"/>
              </a:ext>
            </a:extLst>
          </p:cNvPr>
          <p:cNvSpPr txBox="1"/>
          <p:nvPr/>
        </p:nvSpPr>
        <p:spPr>
          <a:xfrm>
            <a:off x="35731" y="489727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Guevara-Luna, A. et al., 2022 </a:t>
            </a:r>
            <a:endParaRPr lang="es-CO" sz="1000" dirty="0"/>
          </a:p>
        </p:txBody>
      </p:sp>
      <p:sp>
        <p:nvSpPr>
          <p:cNvPr id="2" name="Marcador de número de diapositiva 4">
            <a:extLst>
              <a:ext uri="{FF2B5EF4-FFF2-40B4-BE49-F238E27FC236}">
                <a16:creationId xmlns:a16="http://schemas.microsoft.com/office/drawing/2014/main" id="{7343AD90-0DFE-C809-959D-FCC0325D5C95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4</a:t>
            </a:fld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8167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654E5-B225-C760-FE0D-2E3AC434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40" y="1278472"/>
            <a:ext cx="2720669" cy="91563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SzPts val="2800"/>
            </a:pPr>
            <a:r>
              <a:rPr lang="es-CO" sz="7000">
                <a:solidFill>
                  <a:schemeClr val="accent5"/>
                </a:solidFill>
                <a:latin typeface="Bebas Neue"/>
                <a:sym typeface="Bebas Neue"/>
              </a:rPr>
              <a:t>~</a:t>
            </a:r>
            <a:r>
              <a:rPr lang="es-CO" sz="10000">
                <a:solidFill>
                  <a:schemeClr val="accent5"/>
                </a:solidFill>
                <a:latin typeface="Bebas Neue"/>
                <a:sym typeface="Bebas Neue"/>
              </a:rPr>
              <a:t>70%</a:t>
            </a: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B54A620B-C6E3-3F65-DF9D-8D2F8B42F56A}"/>
              </a:ext>
            </a:extLst>
          </p:cNvPr>
          <p:cNvSpPr txBox="1"/>
          <p:nvPr/>
        </p:nvSpPr>
        <p:spPr>
          <a:xfrm>
            <a:off x="3171449" y="1329991"/>
            <a:ext cx="5303173" cy="81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4000"/>
              </a:lnSpc>
            </a:pPr>
            <a:r>
              <a:rPr lang="es-CO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De la energía en </a:t>
            </a:r>
            <a:r>
              <a:rPr lang="es-CO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Colombia proviene de fuentes hídricas, 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lo cual deja un espacio para la dependencia hacia el comportamiento impredecible del clima.</a:t>
            </a:r>
            <a:endParaRPr lang="es-CO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23;p36">
            <a:extLst>
              <a:ext uri="{FF2B5EF4-FFF2-40B4-BE49-F238E27FC236}">
                <a16:creationId xmlns:a16="http://schemas.microsoft.com/office/drawing/2014/main" id="{9B81B84B-F325-D0EC-5D22-6C91BF2E2CDC}"/>
              </a:ext>
            </a:extLst>
          </p:cNvPr>
          <p:cNvSpPr txBox="1">
            <a:spLocks/>
          </p:cNvSpPr>
          <p:nvPr/>
        </p:nvSpPr>
        <p:spPr>
          <a:xfrm>
            <a:off x="3109950" y="361950"/>
            <a:ext cx="29241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Motivación</a:t>
            </a:r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5BC1E2CC-0787-EF5D-42EF-6FD0CD09B495}"/>
              </a:ext>
            </a:extLst>
          </p:cNvPr>
          <p:cNvSpPr txBox="1"/>
          <p:nvPr/>
        </p:nvSpPr>
        <p:spPr>
          <a:xfrm>
            <a:off x="700440" y="2401464"/>
            <a:ext cx="7844520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4000"/>
              </a:lnSpc>
            </a:pPr>
            <a:r>
              <a:rPr lang="es-CO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Con los efectos del cambio climático, se prevén retos para mantener </a:t>
            </a:r>
            <a:r>
              <a:rPr lang="es-ES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la calidad del suministro, la asequibilidad de la energía y la capacidad de generación.</a:t>
            </a:r>
            <a:endParaRPr lang="es-CO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7E4FB7-8F94-DA65-EC6D-0873ECBF73AA}"/>
              </a:ext>
            </a:extLst>
          </p:cNvPr>
          <p:cNvSpPr/>
          <p:nvPr/>
        </p:nvSpPr>
        <p:spPr>
          <a:xfrm>
            <a:off x="0" y="4763911"/>
            <a:ext cx="9144000" cy="379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3">
            <a:extLst>
              <a:ext uri="{FF2B5EF4-FFF2-40B4-BE49-F238E27FC236}">
                <a16:creationId xmlns:a16="http://schemas.microsoft.com/office/drawing/2014/main" id="{BEB54E88-76DC-5668-6609-2351DF24D226}"/>
              </a:ext>
            </a:extLst>
          </p:cNvPr>
          <p:cNvSpPr txBox="1"/>
          <p:nvPr/>
        </p:nvSpPr>
        <p:spPr>
          <a:xfrm>
            <a:off x="1260303" y="3275921"/>
            <a:ext cx="192258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s-CO" sz="180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1992 - 1993</a:t>
            </a:r>
            <a:endParaRPr lang="es-CO" sz="18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C480A86D-AC8A-1B14-3926-70BD03B7EDDF}"/>
              </a:ext>
            </a:extLst>
          </p:cNvPr>
          <p:cNvSpPr txBox="1"/>
          <p:nvPr/>
        </p:nvSpPr>
        <p:spPr>
          <a:xfrm>
            <a:off x="1052737" y="4013722"/>
            <a:ext cx="2337717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s-CO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Apagones durante </a:t>
            </a:r>
          </a:p>
          <a:p>
            <a:pPr lvl="0" algn="ctr">
              <a:lnSpc>
                <a:spcPct val="114000"/>
              </a:lnSpc>
            </a:pPr>
            <a:r>
              <a:rPr lang="es-CO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11 meses</a:t>
            </a:r>
            <a:endParaRPr lang="es-CO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8">
            <a:extLst>
              <a:ext uri="{FF2B5EF4-FFF2-40B4-BE49-F238E27FC236}">
                <a16:creationId xmlns:a16="http://schemas.microsoft.com/office/drawing/2014/main" id="{F670E9CC-D33B-6345-BDF1-4A38E1C87636}"/>
              </a:ext>
            </a:extLst>
          </p:cNvPr>
          <p:cNvCxnSpPr/>
          <p:nvPr/>
        </p:nvCxnSpPr>
        <p:spPr>
          <a:xfrm>
            <a:off x="791383" y="3845995"/>
            <a:ext cx="77724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CB2B4995-3C95-2BE3-9E9C-45940D5EBAE4}"/>
              </a:ext>
            </a:extLst>
          </p:cNvPr>
          <p:cNvCxnSpPr>
            <a:cxnSpLocks/>
          </p:cNvCxnSpPr>
          <p:nvPr/>
        </p:nvCxnSpPr>
        <p:spPr>
          <a:xfrm>
            <a:off x="2221596" y="3629995"/>
            <a:ext cx="0" cy="21600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3">
            <a:extLst>
              <a:ext uri="{FF2B5EF4-FFF2-40B4-BE49-F238E27FC236}">
                <a16:creationId xmlns:a16="http://schemas.microsoft.com/office/drawing/2014/main" id="{5E3F2552-149E-434B-E031-9F6D92D0421D}"/>
              </a:ext>
            </a:extLst>
          </p:cNvPr>
          <p:cNvSpPr txBox="1"/>
          <p:nvPr/>
        </p:nvSpPr>
        <p:spPr>
          <a:xfrm>
            <a:off x="5375103" y="3275921"/>
            <a:ext cx="1664678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s-CO" sz="180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2015 - 2016</a:t>
            </a:r>
            <a:endParaRPr lang="es-CO" sz="180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3">
            <a:extLst>
              <a:ext uri="{FF2B5EF4-FFF2-40B4-BE49-F238E27FC236}">
                <a16:creationId xmlns:a16="http://schemas.microsoft.com/office/drawing/2014/main" id="{71E88DCC-B8EF-C4EF-2A46-CA247A819460}"/>
              </a:ext>
            </a:extLst>
          </p:cNvPr>
          <p:cNvSpPr txBox="1"/>
          <p:nvPr/>
        </p:nvSpPr>
        <p:spPr>
          <a:xfrm>
            <a:off x="5038583" y="4033940"/>
            <a:ext cx="2337717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lang="es-CO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Crisis energética que generó racionamiento</a:t>
            </a:r>
            <a:endParaRPr lang="es-CO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24645FED-DF24-FC43-AFB4-C25C2A566ADD}"/>
              </a:ext>
            </a:extLst>
          </p:cNvPr>
          <p:cNvCxnSpPr>
            <a:cxnSpLocks/>
          </p:cNvCxnSpPr>
          <p:nvPr/>
        </p:nvCxnSpPr>
        <p:spPr>
          <a:xfrm>
            <a:off x="6207442" y="3629995"/>
            <a:ext cx="0" cy="21600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D12DA75C-2319-C428-616F-67CC28DBAEF8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5</a:t>
            </a:fld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9404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5FFD8-DD63-0634-2321-854301D8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8EEB64-3344-8128-CE9B-97E79B932E4A}"/>
              </a:ext>
            </a:extLst>
          </p:cNvPr>
          <p:cNvSpPr/>
          <p:nvPr/>
        </p:nvSpPr>
        <p:spPr>
          <a:xfrm>
            <a:off x="857956" y="1114753"/>
            <a:ext cx="7518400" cy="1276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213CF-52A7-5F6A-0711-6230900A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22" y="1182486"/>
            <a:ext cx="5566397" cy="481200"/>
          </a:xfrm>
          <a:noFill/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s-MX" sz="2200">
                <a:latin typeface="Bebas Neue" panose="020B0606020202050201" pitchFamily="34" charset="0"/>
              </a:rPr>
              <a:t>Pobreza energética</a:t>
            </a:r>
            <a:endParaRPr lang="es-CO" sz="2200">
              <a:latin typeface="Bebas Neue" panose="020B0606020202050201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7558D1-2274-D24C-861F-976A5143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978" y="1626930"/>
            <a:ext cx="7360355" cy="876974"/>
          </a:xfrm>
        </p:spPr>
        <p:txBody>
          <a:bodyPr/>
          <a:lstStyle/>
          <a:p>
            <a:pPr marL="114300" indent="0" algn="just">
              <a:buNone/>
            </a:pPr>
            <a:r>
              <a:rPr lang="es-CO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Situación en donde no se cuenta con acceso a la energía ni una calidad adecuada de esta</a:t>
            </a:r>
            <a:r>
              <a:rPr lang="es-CO" sz="1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MX" sz="1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satisfacer las necesidades básicas.</a:t>
            </a:r>
            <a:endParaRPr lang="es-CO" sz="1400" dirty="0"/>
          </a:p>
        </p:txBody>
      </p:sp>
      <p:sp>
        <p:nvSpPr>
          <p:cNvPr id="5" name="Google Shape;523;p36">
            <a:extLst>
              <a:ext uri="{FF2B5EF4-FFF2-40B4-BE49-F238E27FC236}">
                <a16:creationId xmlns:a16="http://schemas.microsoft.com/office/drawing/2014/main" id="{AA6F2A7C-7269-013A-3515-5DC819A80D33}"/>
              </a:ext>
            </a:extLst>
          </p:cNvPr>
          <p:cNvSpPr txBox="1">
            <a:spLocks/>
          </p:cNvSpPr>
          <p:nvPr/>
        </p:nvSpPr>
        <p:spPr>
          <a:xfrm>
            <a:off x="857956" y="361950"/>
            <a:ext cx="751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Concepto de pobreza y vulnerabilidad energética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8BFF82-EA14-A0EA-0616-CF6C38A2ECCD}"/>
              </a:ext>
            </a:extLst>
          </p:cNvPr>
          <p:cNvSpPr/>
          <p:nvPr/>
        </p:nvSpPr>
        <p:spPr>
          <a:xfrm>
            <a:off x="857956" y="2665723"/>
            <a:ext cx="7518400" cy="1976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A3A7002-9BB7-AF11-34F0-A25A562D4869}"/>
              </a:ext>
            </a:extLst>
          </p:cNvPr>
          <p:cNvSpPr txBox="1">
            <a:spLocks/>
          </p:cNvSpPr>
          <p:nvPr/>
        </p:nvSpPr>
        <p:spPr>
          <a:xfrm>
            <a:off x="993422" y="2750974"/>
            <a:ext cx="5566397" cy="48120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2200" dirty="0">
                <a:latin typeface="Bebas Neue" panose="020B0606020202050201" pitchFamily="34" charset="0"/>
              </a:rPr>
              <a:t>Vulnerabilidad energética</a:t>
            </a:r>
            <a:endParaRPr lang="es-CO" sz="2200" dirty="0">
              <a:latin typeface="Bebas Neue" panose="020B0606020202050201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CA5D0CBB-37BD-B5D1-94B3-009D7D6E974A}"/>
              </a:ext>
            </a:extLst>
          </p:cNvPr>
          <p:cNvSpPr txBox="1">
            <a:spLocks/>
          </p:cNvSpPr>
          <p:nvPr/>
        </p:nvSpPr>
        <p:spPr>
          <a:xfrm>
            <a:off x="936977" y="3189547"/>
            <a:ext cx="7360355" cy="87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just">
              <a:buFont typeface="Roboto"/>
              <a:buNone/>
            </a:pPr>
            <a:r>
              <a:rPr lang="es-MX" sz="1400" dirty="0">
                <a:latin typeface="Roboto" panose="02000000000000000000" pitchFamily="2" charset="0"/>
                <a:ea typeface="Roboto" panose="02000000000000000000" pitchFamily="2" charset="0"/>
              </a:rPr>
              <a:t>Riesgo que tiene un territorio de entrar a un estado donde el acceso a la energía no es suficiente ni adecuado para satisfacer las necesidades básicas de sus residentes y actividades a causa de eventos adversos, perturbaciones, choques o estructuras de diferente índole.</a:t>
            </a:r>
            <a:endParaRPr lang="es-CO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Marcador de número de diapositiva 4">
            <a:extLst>
              <a:ext uri="{FF2B5EF4-FFF2-40B4-BE49-F238E27FC236}">
                <a16:creationId xmlns:a16="http://schemas.microsoft.com/office/drawing/2014/main" id="{56F2B5C5-189D-B236-24BB-DA9C4013819D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6</a:t>
            </a:fld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9980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FC24-0112-0620-C468-85E386FA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145427-118B-78AC-7991-643E8AC6B324}"/>
              </a:ext>
            </a:extLst>
          </p:cNvPr>
          <p:cNvSpPr/>
          <p:nvPr/>
        </p:nvSpPr>
        <p:spPr>
          <a:xfrm>
            <a:off x="479777" y="1359203"/>
            <a:ext cx="4351867" cy="30381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531C88-567A-9E18-D87E-BCF9A180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666" y="2168625"/>
            <a:ext cx="4126088" cy="1419275"/>
          </a:xfrm>
        </p:spPr>
        <p:txBody>
          <a:bodyPr/>
          <a:lstStyle/>
          <a:p>
            <a:pPr marL="114300" indent="0" algn="just">
              <a:buNone/>
            </a:pPr>
            <a:r>
              <a:rPr lang="es-MX" sz="1400" dirty="0"/>
              <a:t>Conjunto ordenado de procedimiento de datos para la recopilación, almacenamiento, análisis y distribución de información geográficamente referenciada en cualquier lugar del planeta.</a:t>
            </a:r>
            <a:endParaRPr lang="es-CO" sz="1400" dirty="0"/>
          </a:p>
        </p:txBody>
      </p:sp>
      <p:sp>
        <p:nvSpPr>
          <p:cNvPr id="5" name="Google Shape;523;p36">
            <a:extLst>
              <a:ext uri="{FF2B5EF4-FFF2-40B4-BE49-F238E27FC236}">
                <a16:creationId xmlns:a16="http://schemas.microsoft.com/office/drawing/2014/main" id="{8B530FF9-DD8F-09AB-6ED9-F974390FCA16}"/>
              </a:ext>
            </a:extLst>
          </p:cNvPr>
          <p:cNvSpPr txBox="1">
            <a:spLocks/>
          </p:cNvSpPr>
          <p:nvPr/>
        </p:nvSpPr>
        <p:spPr>
          <a:xfrm>
            <a:off x="0" y="361950"/>
            <a:ext cx="91440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Sistemas de información geográfica</a:t>
            </a:r>
          </a:p>
        </p:txBody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6D7356FF-B075-B50B-DFCC-34FD18D68236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7</a:t>
            </a:fld>
            <a:endParaRPr lang="es-CO" sz="1100" dirty="0"/>
          </a:p>
        </p:txBody>
      </p:sp>
      <p:pic>
        <p:nvPicPr>
          <p:cNvPr id="2050" name="Picture 2" descr="What is GIS? Geographic Information Systems - GIS Geography">
            <a:extLst>
              <a:ext uri="{FF2B5EF4-FFF2-40B4-BE49-F238E27FC236}">
                <a16:creationId xmlns:a16="http://schemas.microsoft.com/office/drawing/2014/main" id="{D453AB5B-6E73-4F98-1053-2B809586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47" y="929280"/>
            <a:ext cx="2967500" cy="431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4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6F64-5BD6-4388-4163-DA9DAC4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682D8A2D-E437-D0E4-FD0E-6367747028EA}"/>
              </a:ext>
            </a:extLst>
          </p:cNvPr>
          <p:cNvSpPr/>
          <p:nvPr/>
        </p:nvSpPr>
        <p:spPr>
          <a:xfrm>
            <a:off x="4879750" y="1201188"/>
            <a:ext cx="3725638" cy="358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BBED3B-EBA9-B3C5-6ADA-88A14FC7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362" y="1467101"/>
            <a:ext cx="3725638" cy="3416400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/>
              <a:t>Permiten recopilar, almacenar, analizar y visualizar datos geográficos.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/>
              <a:t>Permiten organizar y comprender datos geográficos de manera eficiente.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/>
              <a:t>Facilita la toma de decisiones informadas en diversos campos.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s-MX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s-MX" dirty="0"/>
              <a:t>Compara diferentes tipos de información por medio de capas.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718481-F9E7-BDEC-7BE7-E98560A0C0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100" smtClean="0"/>
              <a:t>8</a:t>
            </a:fld>
            <a:endParaRPr lang="es-CO" sz="1100" dirty="0"/>
          </a:p>
        </p:txBody>
      </p:sp>
      <p:sp>
        <p:nvSpPr>
          <p:cNvPr id="6" name="Google Shape;523;p36">
            <a:extLst>
              <a:ext uri="{FF2B5EF4-FFF2-40B4-BE49-F238E27FC236}">
                <a16:creationId xmlns:a16="http://schemas.microsoft.com/office/drawing/2014/main" id="{05F17916-9BF7-6516-E73C-00EFDC0E2272}"/>
              </a:ext>
            </a:extLst>
          </p:cNvPr>
          <p:cNvSpPr txBox="1">
            <a:spLocks/>
          </p:cNvSpPr>
          <p:nvPr/>
        </p:nvSpPr>
        <p:spPr>
          <a:xfrm>
            <a:off x="857956" y="361950"/>
            <a:ext cx="7518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Fira Sans Extra Condensed Medium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dirty="0"/>
              <a:t>Herramientas de sistemas de información geográfica</a:t>
            </a:r>
          </a:p>
        </p:txBody>
      </p:sp>
      <p:sp>
        <p:nvSpPr>
          <p:cNvPr id="8" name="Flecha: cuádruple 7">
            <a:extLst>
              <a:ext uri="{FF2B5EF4-FFF2-40B4-BE49-F238E27FC236}">
                <a16:creationId xmlns:a16="http://schemas.microsoft.com/office/drawing/2014/main" id="{1A9BBDE0-D4AB-E352-0A7E-850FD4984B8E}"/>
              </a:ext>
            </a:extLst>
          </p:cNvPr>
          <p:cNvSpPr/>
          <p:nvPr/>
        </p:nvSpPr>
        <p:spPr>
          <a:xfrm>
            <a:off x="691107" y="819501"/>
            <a:ext cx="4064000" cy="406400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O"/>
          </a:p>
        </p:txBody>
      </p:sp>
      <p:pic>
        <p:nvPicPr>
          <p:cNvPr id="3074" name="Picture 2" descr="Rastreador GPS Portátil - Rastreadores GPS Colombia">
            <a:extLst>
              <a:ext uri="{FF2B5EF4-FFF2-40B4-BE49-F238E27FC236}">
                <a16:creationId xmlns:a16="http://schemas.microsoft.com/office/drawing/2014/main" id="{4A6DBDE7-B90B-2B8E-DB32-F5D040AA8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1" y="1201188"/>
            <a:ext cx="1633676" cy="13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ómo analizar el perfil de usuario con Google Analytics« Blog ROIanalytics">
            <a:extLst>
              <a:ext uri="{FF2B5EF4-FFF2-40B4-BE49-F238E27FC236}">
                <a16:creationId xmlns:a16="http://schemas.microsoft.com/office/drawing/2014/main" id="{AEEBF342-4085-6102-82F5-63B912DA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92" y="1289046"/>
            <a:ext cx="1902812" cy="107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Qué es el big data? - El Orden Mundial - EOM">
            <a:extLst>
              <a:ext uri="{FF2B5EF4-FFF2-40B4-BE49-F238E27FC236}">
                <a16:creationId xmlns:a16="http://schemas.microsoft.com/office/drawing/2014/main" id="{ECE41FE9-F4A0-DE4E-9D1E-51CB2451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6" y="3131778"/>
            <a:ext cx="1625600" cy="11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cGIS - Wikipedia, la enciclopedia libre">
            <a:extLst>
              <a:ext uri="{FF2B5EF4-FFF2-40B4-BE49-F238E27FC236}">
                <a16:creationId xmlns:a16="http://schemas.microsoft.com/office/drawing/2014/main" id="{C95AAF07-1F20-8549-47FB-923C5995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73" y="2974086"/>
            <a:ext cx="644727" cy="64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ómo instalar QGIS 3 en Ubuntu Linux - geomapik">
            <a:extLst>
              <a:ext uri="{FF2B5EF4-FFF2-40B4-BE49-F238E27FC236}">
                <a16:creationId xmlns:a16="http://schemas.microsoft.com/office/drawing/2014/main" id="{F6A2AA20-B939-754D-2BB6-3E19A850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33" y="2890635"/>
            <a:ext cx="947496" cy="4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troducción a PostGIS">
            <a:extLst>
              <a:ext uri="{FF2B5EF4-FFF2-40B4-BE49-F238E27FC236}">
                <a16:creationId xmlns:a16="http://schemas.microsoft.com/office/drawing/2014/main" id="{96BB721F-DBDE-A6A3-022D-9C50CF4F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16" y="3390198"/>
            <a:ext cx="833819" cy="49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DRISI Selva">
            <a:extLst>
              <a:ext uri="{FF2B5EF4-FFF2-40B4-BE49-F238E27FC236}">
                <a16:creationId xmlns:a16="http://schemas.microsoft.com/office/drawing/2014/main" id="{DD2CC288-84FB-B26A-99F2-DFC378B22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8" y="3742619"/>
            <a:ext cx="947497" cy="3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Python (programming language) - Wikipedia">
            <a:extLst>
              <a:ext uri="{FF2B5EF4-FFF2-40B4-BE49-F238E27FC236}">
                <a16:creationId xmlns:a16="http://schemas.microsoft.com/office/drawing/2014/main" id="{15EAD168-67A8-C14E-3B6D-8E0EFD181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4" y="3916946"/>
            <a:ext cx="588214" cy="64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 (programming language) - Wikipedia">
            <a:extLst>
              <a:ext uri="{FF2B5EF4-FFF2-40B4-BE49-F238E27FC236}">
                <a16:creationId xmlns:a16="http://schemas.microsoft.com/office/drawing/2014/main" id="{E21181AC-2AC2-71F4-9642-963AED5FF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42" y="4233521"/>
            <a:ext cx="619773" cy="48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5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608D9-918D-C19E-FD4C-0ECF296E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67" y="128100"/>
            <a:ext cx="8520600" cy="841800"/>
          </a:xfrm>
        </p:spPr>
        <p:txBody>
          <a:bodyPr/>
          <a:lstStyle/>
          <a:p>
            <a:r>
              <a:rPr lang="es-MX" sz="3000" dirty="0">
                <a:latin typeface="Bebas Neue" panose="020B0606020202050201" pitchFamily="34" charset="0"/>
              </a:rPr>
              <a:t>Herramientas gis y pobreza energética</a:t>
            </a:r>
            <a:endParaRPr lang="es-CO" sz="3000" dirty="0">
              <a:latin typeface="Bebas Neue" panose="020B0606020202050201" pitchFamily="34" charset="0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3C5B4ED-50FA-2CE4-7CDB-56EE198F0D8F}"/>
              </a:ext>
            </a:extLst>
          </p:cNvPr>
          <p:cNvSpPr/>
          <p:nvPr/>
        </p:nvSpPr>
        <p:spPr>
          <a:xfrm>
            <a:off x="1247697" y="1806019"/>
            <a:ext cx="1919864" cy="2574070"/>
          </a:xfrm>
          <a:custGeom>
            <a:avLst/>
            <a:gdLst>
              <a:gd name="connsiteX0" fmla="*/ 0 w 1302740"/>
              <a:gd name="connsiteY0" fmla="*/ 0 h 868928"/>
              <a:gd name="connsiteX1" fmla="*/ 1302740 w 1302740"/>
              <a:gd name="connsiteY1" fmla="*/ 0 h 868928"/>
              <a:gd name="connsiteX2" fmla="*/ 1302740 w 1302740"/>
              <a:gd name="connsiteY2" fmla="*/ 868928 h 868928"/>
              <a:gd name="connsiteX3" fmla="*/ 0 w 1302740"/>
              <a:gd name="connsiteY3" fmla="*/ 868928 h 868928"/>
              <a:gd name="connsiteX4" fmla="*/ 0 w 1302740"/>
              <a:gd name="connsiteY4" fmla="*/ 0 h 8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740" h="868928">
                <a:moveTo>
                  <a:pt x="0" y="0"/>
                </a:moveTo>
                <a:lnTo>
                  <a:pt x="1302740" y="0"/>
                </a:lnTo>
                <a:lnTo>
                  <a:pt x="1302740" y="868928"/>
                </a:lnTo>
                <a:lnTo>
                  <a:pt x="0" y="8689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439" tIns="216000" rIns="42671" bIns="42672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Symbol" panose="05050102010706020507" pitchFamily="18" charset="2"/>
              <a:buNone/>
            </a:pPr>
            <a:r>
              <a:rPr lang="es-MX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s-MX" kern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ombina datos socioeconómicos con información geográfica para identificar áreas con altos índices de pobreza y vulnerabilidad energética.</a:t>
            </a:r>
            <a:endParaRPr lang="es-CO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0F0AEAF-F31F-0C5A-60F0-51F28D956C46}"/>
              </a:ext>
            </a:extLst>
          </p:cNvPr>
          <p:cNvSpPr/>
          <p:nvPr/>
        </p:nvSpPr>
        <p:spPr>
          <a:xfrm>
            <a:off x="1176951" y="1349429"/>
            <a:ext cx="589057" cy="608164"/>
          </a:xfrm>
          <a:custGeom>
            <a:avLst/>
            <a:gdLst>
              <a:gd name="connsiteX0" fmla="*/ 0 w 868493"/>
              <a:gd name="connsiteY0" fmla="*/ 434247 h 868493"/>
              <a:gd name="connsiteX1" fmla="*/ 434247 w 868493"/>
              <a:gd name="connsiteY1" fmla="*/ 0 h 868493"/>
              <a:gd name="connsiteX2" fmla="*/ 868494 w 868493"/>
              <a:gd name="connsiteY2" fmla="*/ 434247 h 868493"/>
              <a:gd name="connsiteX3" fmla="*/ 434247 w 868493"/>
              <a:gd name="connsiteY3" fmla="*/ 868494 h 868493"/>
              <a:gd name="connsiteX4" fmla="*/ 0 w 868493"/>
              <a:gd name="connsiteY4" fmla="*/ 434247 h 86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493" h="868493">
                <a:moveTo>
                  <a:pt x="0" y="434247"/>
                </a:moveTo>
                <a:cubicBezTo>
                  <a:pt x="0" y="194419"/>
                  <a:pt x="194419" y="0"/>
                  <a:pt x="434247" y="0"/>
                </a:cubicBezTo>
                <a:cubicBezTo>
                  <a:pt x="674075" y="0"/>
                  <a:pt x="868494" y="194419"/>
                  <a:pt x="868494" y="434247"/>
                </a:cubicBezTo>
                <a:cubicBezTo>
                  <a:pt x="868494" y="674075"/>
                  <a:pt x="674075" y="868494"/>
                  <a:pt x="434247" y="868494"/>
                </a:cubicBezTo>
                <a:cubicBezTo>
                  <a:pt x="194419" y="868494"/>
                  <a:pt x="0" y="674075"/>
                  <a:pt x="0" y="43424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188" tIns="127188" rIns="127188" bIns="127188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800" kern="1200"/>
              <a:t>1</a:t>
            </a:r>
            <a:endParaRPr lang="es-CO" sz="2800" kern="120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3488659-6767-3E8C-E822-384C0E7C2344}"/>
              </a:ext>
            </a:extLst>
          </p:cNvPr>
          <p:cNvSpPr/>
          <p:nvPr/>
        </p:nvSpPr>
        <p:spPr>
          <a:xfrm>
            <a:off x="3975054" y="1806016"/>
            <a:ext cx="1695803" cy="2574070"/>
          </a:xfrm>
          <a:custGeom>
            <a:avLst/>
            <a:gdLst>
              <a:gd name="connsiteX0" fmla="*/ 0 w 1302740"/>
              <a:gd name="connsiteY0" fmla="*/ 0 h 868928"/>
              <a:gd name="connsiteX1" fmla="*/ 1302740 w 1302740"/>
              <a:gd name="connsiteY1" fmla="*/ 0 h 868928"/>
              <a:gd name="connsiteX2" fmla="*/ 1302740 w 1302740"/>
              <a:gd name="connsiteY2" fmla="*/ 868928 h 868928"/>
              <a:gd name="connsiteX3" fmla="*/ 0 w 1302740"/>
              <a:gd name="connsiteY3" fmla="*/ 868928 h 868928"/>
              <a:gd name="connsiteX4" fmla="*/ 0 w 1302740"/>
              <a:gd name="connsiteY4" fmla="*/ 0 h 8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740" h="868928">
                <a:moveTo>
                  <a:pt x="0" y="0"/>
                </a:moveTo>
                <a:lnTo>
                  <a:pt x="1302740" y="0"/>
                </a:lnTo>
                <a:lnTo>
                  <a:pt x="1302740" y="868928"/>
                </a:lnTo>
                <a:lnTo>
                  <a:pt x="0" y="8689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439" tIns="216000" rIns="42671" bIns="42672" numCol="1" spcCol="1270" anchor="t" anchorCtr="0">
            <a:noAutofit/>
          </a:bodyPr>
          <a:lstStyle/>
          <a:p>
            <a:pPr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>
                <a:latin typeface="Roboto" panose="02000000000000000000" pitchFamily="2" charset="0"/>
                <a:ea typeface="Roboto" panose="02000000000000000000" pitchFamily="2" charset="0"/>
              </a:rPr>
              <a:t>Mapea y visualiza la disponibilidad y calidad de los servicios energéticos en diferentes áreas</a:t>
            </a:r>
            <a:endParaRPr lang="es-CO" kern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D92C5BC-D567-8244-E793-7A23D7CED0D6}"/>
              </a:ext>
            </a:extLst>
          </p:cNvPr>
          <p:cNvSpPr/>
          <p:nvPr/>
        </p:nvSpPr>
        <p:spPr>
          <a:xfrm>
            <a:off x="3641699" y="1349429"/>
            <a:ext cx="589057" cy="608164"/>
          </a:xfrm>
          <a:custGeom>
            <a:avLst/>
            <a:gdLst>
              <a:gd name="connsiteX0" fmla="*/ 0 w 868493"/>
              <a:gd name="connsiteY0" fmla="*/ 434247 h 868493"/>
              <a:gd name="connsiteX1" fmla="*/ 434247 w 868493"/>
              <a:gd name="connsiteY1" fmla="*/ 0 h 868493"/>
              <a:gd name="connsiteX2" fmla="*/ 868494 w 868493"/>
              <a:gd name="connsiteY2" fmla="*/ 434247 h 868493"/>
              <a:gd name="connsiteX3" fmla="*/ 434247 w 868493"/>
              <a:gd name="connsiteY3" fmla="*/ 868494 h 868493"/>
              <a:gd name="connsiteX4" fmla="*/ 0 w 868493"/>
              <a:gd name="connsiteY4" fmla="*/ 434247 h 86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493" h="868493">
                <a:moveTo>
                  <a:pt x="0" y="434247"/>
                </a:moveTo>
                <a:cubicBezTo>
                  <a:pt x="0" y="194419"/>
                  <a:pt x="194419" y="0"/>
                  <a:pt x="434247" y="0"/>
                </a:cubicBezTo>
                <a:cubicBezTo>
                  <a:pt x="674075" y="0"/>
                  <a:pt x="868494" y="194419"/>
                  <a:pt x="868494" y="434247"/>
                </a:cubicBezTo>
                <a:cubicBezTo>
                  <a:pt x="868494" y="674075"/>
                  <a:pt x="674075" y="868494"/>
                  <a:pt x="434247" y="868494"/>
                </a:cubicBezTo>
                <a:cubicBezTo>
                  <a:pt x="194419" y="868494"/>
                  <a:pt x="0" y="674075"/>
                  <a:pt x="0" y="43424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188" tIns="127188" rIns="127188" bIns="127188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800" kern="1200"/>
              <a:t>2</a:t>
            </a:r>
            <a:endParaRPr lang="es-CO" sz="2800" kern="120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426215E-B50A-A267-490F-9B33BA9963DD}"/>
              </a:ext>
            </a:extLst>
          </p:cNvPr>
          <p:cNvSpPr/>
          <p:nvPr/>
        </p:nvSpPr>
        <p:spPr>
          <a:xfrm>
            <a:off x="6444481" y="1806015"/>
            <a:ext cx="1695803" cy="2574070"/>
          </a:xfrm>
          <a:custGeom>
            <a:avLst/>
            <a:gdLst>
              <a:gd name="connsiteX0" fmla="*/ 0 w 1302740"/>
              <a:gd name="connsiteY0" fmla="*/ 0 h 868928"/>
              <a:gd name="connsiteX1" fmla="*/ 1302740 w 1302740"/>
              <a:gd name="connsiteY1" fmla="*/ 0 h 868928"/>
              <a:gd name="connsiteX2" fmla="*/ 1302740 w 1302740"/>
              <a:gd name="connsiteY2" fmla="*/ 868928 h 868928"/>
              <a:gd name="connsiteX3" fmla="*/ 0 w 1302740"/>
              <a:gd name="connsiteY3" fmla="*/ 868928 h 868928"/>
              <a:gd name="connsiteX4" fmla="*/ 0 w 1302740"/>
              <a:gd name="connsiteY4" fmla="*/ 0 h 8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740" h="868928">
                <a:moveTo>
                  <a:pt x="0" y="0"/>
                </a:moveTo>
                <a:lnTo>
                  <a:pt x="1302740" y="0"/>
                </a:lnTo>
                <a:lnTo>
                  <a:pt x="1302740" y="868928"/>
                </a:lnTo>
                <a:lnTo>
                  <a:pt x="0" y="86892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439" tIns="216000" rIns="42671" bIns="42672" numCol="1" spcCol="1270" anchor="t" anchorCtr="0">
            <a:noAutofit/>
          </a:bodyPr>
          <a:lstStyle/>
          <a:p>
            <a:pPr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kern="1200" dirty="0">
                <a:latin typeface="Roboto" panose="02000000000000000000" pitchFamily="2" charset="0"/>
                <a:ea typeface="Roboto" panose="02000000000000000000" pitchFamily="2" charset="0"/>
              </a:rPr>
              <a:t>Facilita la planificación de intervenciones para mejorar la calidad de vida de las comunidades en situación de pobreza y vulnerabilidad energética</a:t>
            </a:r>
            <a:endParaRPr lang="es-CO" kern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8C45446-FB58-B7AB-0431-97ED07E4AF2C}"/>
              </a:ext>
            </a:extLst>
          </p:cNvPr>
          <p:cNvSpPr/>
          <p:nvPr/>
        </p:nvSpPr>
        <p:spPr>
          <a:xfrm>
            <a:off x="6106446" y="1349429"/>
            <a:ext cx="589057" cy="608164"/>
          </a:xfrm>
          <a:custGeom>
            <a:avLst/>
            <a:gdLst>
              <a:gd name="connsiteX0" fmla="*/ 0 w 868493"/>
              <a:gd name="connsiteY0" fmla="*/ 434247 h 868493"/>
              <a:gd name="connsiteX1" fmla="*/ 434247 w 868493"/>
              <a:gd name="connsiteY1" fmla="*/ 0 h 868493"/>
              <a:gd name="connsiteX2" fmla="*/ 868494 w 868493"/>
              <a:gd name="connsiteY2" fmla="*/ 434247 h 868493"/>
              <a:gd name="connsiteX3" fmla="*/ 434247 w 868493"/>
              <a:gd name="connsiteY3" fmla="*/ 868494 h 868493"/>
              <a:gd name="connsiteX4" fmla="*/ 0 w 868493"/>
              <a:gd name="connsiteY4" fmla="*/ 434247 h 86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493" h="868493">
                <a:moveTo>
                  <a:pt x="0" y="434247"/>
                </a:moveTo>
                <a:cubicBezTo>
                  <a:pt x="0" y="194419"/>
                  <a:pt x="194419" y="0"/>
                  <a:pt x="434247" y="0"/>
                </a:cubicBezTo>
                <a:cubicBezTo>
                  <a:pt x="674075" y="0"/>
                  <a:pt x="868494" y="194419"/>
                  <a:pt x="868494" y="434247"/>
                </a:cubicBezTo>
                <a:cubicBezTo>
                  <a:pt x="868494" y="674075"/>
                  <a:pt x="674075" y="868494"/>
                  <a:pt x="434247" y="868494"/>
                </a:cubicBezTo>
                <a:cubicBezTo>
                  <a:pt x="194419" y="868494"/>
                  <a:pt x="0" y="674075"/>
                  <a:pt x="0" y="43424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188" tIns="127188" rIns="127188" bIns="127188" numCol="1" spcCol="1270" anchor="ctr" anchorCtr="0">
            <a:noAutofit/>
          </a:bodyPr>
          <a:lstStyle/>
          <a:p>
            <a:pPr marL="0" lvl="0" indent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2800" kern="1200"/>
              <a:t>3</a:t>
            </a:r>
            <a:endParaRPr lang="es-CO" sz="2800" kern="1200"/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96EE77A8-4E07-0505-6239-ABD45D745EB6}"/>
              </a:ext>
            </a:extLst>
          </p:cNvPr>
          <p:cNvSpPr txBox="1">
            <a:spLocks/>
          </p:cNvSpPr>
          <p:nvPr/>
        </p:nvSpPr>
        <p:spPr>
          <a:xfrm>
            <a:off x="8483747" y="4809973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O" sz="1100" smtClean="0"/>
              <a:pPr/>
              <a:t>9</a:t>
            </a:fld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959671728"/>
      </p:ext>
    </p:extLst>
  </p:cSld>
  <p:clrMapOvr>
    <a:masterClrMapping/>
  </p:clrMapOvr>
</p:sld>
</file>

<file path=ppt/theme/theme1.xml><?xml version="1.0" encoding="utf-8"?>
<a:theme xmlns:a="http://schemas.openxmlformats.org/drawingml/2006/main" name="KPI Infographics by Slidesgo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2E2E2"/>
      </a:lt2>
      <a:accent1>
        <a:srgbClr val="E2BE53"/>
      </a:accent1>
      <a:accent2>
        <a:srgbClr val="C99319"/>
      </a:accent2>
      <a:accent3>
        <a:srgbClr val="FA8839"/>
      </a:accent3>
      <a:accent4>
        <a:srgbClr val="41BDBB"/>
      </a:accent4>
      <a:accent5>
        <a:srgbClr val="60BEFF"/>
      </a:accent5>
      <a:accent6>
        <a:srgbClr val="056CB3"/>
      </a:accent6>
      <a:hlink>
        <a:srgbClr val="222C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944</Words>
  <Application>Microsoft Office PowerPoint</Application>
  <PresentationFormat>Presentación en pantalla (16:9)</PresentationFormat>
  <Paragraphs>160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Bebas Neue</vt:lpstr>
      <vt:lpstr>Fira Sans Extra Condensed Medium</vt:lpstr>
      <vt:lpstr>Lato Light</vt:lpstr>
      <vt:lpstr>Roboto</vt:lpstr>
      <vt:lpstr>Symbol</vt:lpstr>
      <vt:lpstr>Wingdings</vt:lpstr>
      <vt:lpstr>KPI Infographics by Slidesgo</vt:lpstr>
      <vt:lpstr>Herramientas Sistemas de Información Geográfica (gis) y pobreza energética</vt:lpstr>
      <vt:lpstr>contenido</vt:lpstr>
      <vt:lpstr>Presentación de PowerPoint</vt:lpstr>
      <vt:lpstr>Presentación de PowerPoint</vt:lpstr>
      <vt:lpstr>~70%</vt:lpstr>
      <vt:lpstr>Pobreza energética</vt:lpstr>
      <vt:lpstr>Presentación de PowerPoint</vt:lpstr>
      <vt:lpstr>Presentación de PowerPoint</vt:lpstr>
      <vt:lpstr>Herramientas gis y pobreza energética</vt:lpstr>
      <vt:lpstr>Estudios en otros países</vt:lpstr>
      <vt:lpstr>Metodología de evaluación</vt:lpstr>
      <vt:lpstr>Indicadores</vt:lpstr>
      <vt:lpstr>Se aprenderá: </vt:lpstr>
      <vt:lpstr>Presentación de PowerPoint</vt:lpstr>
      <vt:lpstr>Algunas de las Bibliotecas</vt:lpstr>
      <vt:lpstr>Presentación de PowerPoint</vt:lpstr>
      <vt:lpstr>¡Gracias!  Momento de preguntas…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INFOGRAPHICS</dc:title>
  <dc:creator>Ovidia</dc:creator>
  <cp:lastModifiedBy>Ovidia Rosa Jimenez Jimenez</cp:lastModifiedBy>
  <cp:revision>1</cp:revision>
  <dcterms:modified xsi:type="dcterms:W3CDTF">2024-03-04T18:48:23Z</dcterms:modified>
</cp:coreProperties>
</file>