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14"/>
  </p:notesMasterIdLst>
  <p:handoutMasterIdLst>
    <p:handoutMasterId r:id="rId15"/>
  </p:handoutMasterIdLst>
  <p:sldIdLst>
    <p:sldId id="259" r:id="rId3"/>
    <p:sldId id="261" r:id="rId4"/>
    <p:sldId id="258" r:id="rId5"/>
    <p:sldId id="262" r:id="rId6"/>
    <p:sldId id="263" r:id="rId7"/>
    <p:sldId id="264" r:id="rId8"/>
    <p:sldId id="266" r:id="rId9"/>
    <p:sldId id="267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7FB52-F715-4F5E-8E56-54C669BA8211}" type="datetimeFigureOut">
              <a:rPr lang="en-US"/>
              <a:t>4/29/2015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3B0C7-9A35-4A01-94E6-BCA70A26D3F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7645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F6F4-E233-455C-AC9B-80C0A9A91A8A}" type="datetimeFigureOut">
              <a:rPr lang="en-US"/>
              <a:t>4/29/2015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A3906-5EC9-4029-BF49-DDD886D78639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198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4/29/2015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4/29/2015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4/29/2015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4/29/2015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4/29/2015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4/29/2015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97" y="1041405"/>
            <a:ext cx="10438411" cy="2387600"/>
          </a:xfrm>
        </p:spPr>
        <p:txBody>
          <a:bodyPr>
            <a:normAutofit/>
          </a:bodyPr>
          <a:lstStyle/>
          <a:p>
            <a:r>
              <a:rPr lang="fr-FR" sz="8000" dirty="0" smtClean="0">
                <a:latin typeface="Helvetica LT Std" panose="020B0504020202020204" pitchFamily="34" charset="0"/>
              </a:rPr>
              <a:t>Architecture logicielle</a:t>
            </a:r>
            <a:endParaRPr lang="fr-FR" sz="8000" dirty="0">
              <a:latin typeface="Helvetica LT Std" panose="020B05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97" y="3571505"/>
            <a:ext cx="10438411" cy="1745670"/>
          </a:xfrm>
        </p:spPr>
        <p:txBody>
          <a:bodyPr>
            <a:normAutofit/>
          </a:bodyPr>
          <a:lstStyle/>
          <a:p>
            <a:r>
              <a:rPr lang="fr-FR" sz="4000" dirty="0" smtClean="0">
                <a:latin typeface="Helvetica LT Std" panose="020B0504020202020204" pitchFamily="34" charset="0"/>
              </a:rPr>
              <a:t>Projet </a:t>
            </a:r>
            <a:r>
              <a:rPr lang="fr-FR" sz="4000" dirty="0" err="1" smtClean="0">
                <a:latin typeface="Helvetica LT Std" panose="020B0504020202020204" pitchFamily="34" charset="0"/>
              </a:rPr>
              <a:t>Timezone</a:t>
            </a:r>
            <a:endParaRPr lang="fr-FR" sz="4000" dirty="0">
              <a:latin typeface="Helvetica LT Std" panose="020B05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76457" y="5581401"/>
            <a:ext cx="4439389" cy="1211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dirty="0" smtClean="0">
                <a:latin typeface="Helvetica LT Std" panose="020B0504020202020204" pitchFamily="34" charset="0"/>
              </a:rPr>
              <a:t>Aloïs ODIARD</a:t>
            </a:r>
          </a:p>
          <a:p>
            <a:pPr algn="r"/>
            <a:r>
              <a:rPr lang="fr-FR" dirty="0" smtClean="0">
                <a:latin typeface="Helvetica LT Std" panose="020B0504020202020204" pitchFamily="34" charset="0"/>
              </a:rPr>
              <a:t>Jeremy PASINI</a:t>
            </a:r>
          </a:p>
        </p:txBody>
      </p:sp>
      <p:sp>
        <p:nvSpPr>
          <p:cNvPr id="5" name="Rectangle 4"/>
          <p:cNvSpPr/>
          <p:nvPr/>
        </p:nvSpPr>
        <p:spPr>
          <a:xfrm flipV="1">
            <a:off x="1128158" y="3443088"/>
            <a:ext cx="985652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24107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 smtClean="0">
                <a:latin typeface="Helvetica LT Std" panose="020B0504020202020204" pitchFamily="34" charset="0"/>
              </a:rPr>
              <a:t>Améliorations possibles</a:t>
            </a:r>
            <a:endParaRPr lang="fr-FR" sz="5500" dirty="0">
              <a:latin typeface="Helvetica LT Std" panose="020B05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smtClean="0">
                <a:latin typeface="Helvetica LT Std" panose="020B0504020202020204" pitchFamily="34" charset="0"/>
              </a:rPr>
              <a:t>Utilisation d’une </a:t>
            </a:r>
            <a:r>
              <a:rPr lang="fr-FR" sz="3500" dirty="0" err="1">
                <a:latin typeface="Helvetica LT Std" panose="020B0504020202020204" pitchFamily="34" charset="0"/>
              </a:rPr>
              <a:t>f</a:t>
            </a:r>
            <a:r>
              <a:rPr lang="fr-FR" sz="3500" dirty="0" err="1" smtClean="0">
                <a:latin typeface="Helvetica LT Std" panose="020B0504020202020204" pitchFamily="34" charset="0"/>
              </a:rPr>
              <a:t>actory</a:t>
            </a:r>
            <a:r>
              <a:rPr lang="fr-FR" sz="3500" dirty="0" smtClean="0">
                <a:latin typeface="Helvetica LT Std" panose="020B0504020202020204" pitchFamily="34" charset="0"/>
              </a:rPr>
              <a:t> de DAO</a:t>
            </a:r>
          </a:p>
          <a:p>
            <a:endParaRPr lang="fr-FR" sz="3500" dirty="0" smtClean="0">
              <a:latin typeface="Helvetica LT Std" panose="020B0504020202020204" pitchFamily="34" charset="0"/>
            </a:endParaRPr>
          </a:p>
          <a:p>
            <a:r>
              <a:rPr lang="fr-FR" sz="3500" dirty="0" smtClean="0">
                <a:latin typeface="Helvetica LT Std" panose="020B0504020202020204" pitchFamily="34" charset="0"/>
              </a:rPr>
              <a:t>Réorganisation des </a:t>
            </a:r>
            <a:r>
              <a:rPr lang="fr-FR" sz="3500" dirty="0" err="1" smtClean="0">
                <a:latin typeface="Helvetica LT Std" panose="020B0504020202020204" pitchFamily="34" charset="0"/>
              </a:rPr>
              <a:t>controllers</a:t>
            </a:r>
            <a:endParaRPr lang="fr-FR" sz="3500" dirty="0" smtClean="0">
              <a:latin typeface="Helvetica LT Std" panose="020B0504020202020204" pitchFamily="34" charset="0"/>
            </a:endParaRPr>
          </a:p>
          <a:p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79043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 smtClean="0">
                <a:latin typeface="Helvetica LT Std" panose="020B0504020202020204" pitchFamily="34" charset="0"/>
              </a:rPr>
              <a:t>Points positifs</a:t>
            </a:r>
            <a:endParaRPr lang="fr-FR" sz="5500" dirty="0">
              <a:latin typeface="Helvetica LT Std" panose="020B05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smtClean="0">
                <a:latin typeface="Helvetica LT Std" panose="020B0504020202020204" pitchFamily="34" charset="0"/>
              </a:rPr>
              <a:t>Bonne compartimentation du code selon le pattern MVC</a:t>
            </a:r>
          </a:p>
          <a:p>
            <a:endParaRPr lang="fr-FR" sz="3500" dirty="0" smtClean="0">
              <a:latin typeface="Helvetica LT Std" panose="020B0504020202020204" pitchFamily="34" charset="0"/>
            </a:endParaRPr>
          </a:p>
          <a:p>
            <a:r>
              <a:rPr lang="fr-FR" sz="3500" dirty="0" smtClean="0">
                <a:latin typeface="Helvetica LT Std" panose="020B0504020202020204" pitchFamily="34" charset="0"/>
              </a:rPr>
              <a:t>Classes « </a:t>
            </a:r>
            <a:r>
              <a:rPr lang="fr-FR" sz="3500" dirty="0" err="1" smtClean="0">
                <a:latin typeface="Helvetica LT Std" panose="020B0504020202020204" pitchFamily="34" charset="0"/>
              </a:rPr>
              <a:t>helper</a:t>
            </a:r>
            <a:r>
              <a:rPr lang="fr-FR" sz="3500" dirty="0" smtClean="0">
                <a:latin typeface="Helvetica LT Std" panose="020B0504020202020204" pitchFamily="34" charset="0"/>
              </a:rPr>
              <a:t> » très génériques, permet la réutilisation dans d’autres projets</a:t>
            </a:r>
          </a:p>
          <a:p>
            <a:endParaRPr lang="fr-FR" sz="3500" dirty="0" smtClean="0">
              <a:latin typeface="Helvetica LT Std" panose="020B0504020202020204" pitchFamily="34" charset="0"/>
            </a:endParaRPr>
          </a:p>
          <a:p>
            <a:endParaRPr lang="fr-FR" sz="3500" dirty="0" smtClean="0">
              <a:latin typeface="Helvetica LT Std" panose="020B0504020202020204" pitchFamily="34" charset="0"/>
            </a:endParaRPr>
          </a:p>
          <a:p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23894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4700491"/>
            <a:ext cx="10515600" cy="997527"/>
          </a:xfrm>
        </p:spPr>
        <p:txBody>
          <a:bodyPr/>
          <a:lstStyle/>
          <a:p>
            <a:r>
              <a:rPr lang="fr-FR" dirty="0" smtClean="0">
                <a:latin typeface="Helvetica LT Std" panose="020B0504020202020204" pitchFamily="34" charset="0"/>
              </a:rPr>
              <a:t>1 – Structure générale</a:t>
            </a:r>
            <a:endParaRPr lang="fr-FR" dirty="0">
              <a:latin typeface="Helvetica LT Std" panose="020B05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831850" y="5698015"/>
            <a:ext cx="10515600" cy="1900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0" y="215445"/>
            <a:ext cx="10237223" cy="43988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6622" y="-8493"/>
            <a:ext cx="439678" cy="7540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endParaRPr lang="fr-FR" dirty="0"/>
          </a:p>
          <a:p>
            <a:pPr algn="ctr"/>
            <a:r>
              <a:rPr lang="fr-FR" sz="2500" dirty="0" smtClean="0">
                <a:latin typeface="Helvetica LT Std Black" panose="020B0904030502020204" pitchFamily="34" charset="0"/>
              </a:rPr>
              <a:t>1</a:t>
            </a:r>
            <a:endParaRPr lang="fr-FR" sz="2500" dirty="0">
              <a:latin typeface="Helvetica LT Std Black" panose="020B09040305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48900" y="-329527"/>
            <a:ext cx="439678" cy="7540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endParaRPr lang="fr-FR" dirty="0"/>
          </a:p>
          <a:p>
            <a:pPr algn="ctr"/>
            <a:r>
              <a:rPr lang="fr-FR" sz="2500" dirty="0" smtClean="0">
                <a:latin typeface="Helvetica LT Std Black" panose="020B0904030502020204" pitchFamily="34" charset="0"/>
              </a:rPr>
              <a:t>2</a:t>
            </a:r>
            <a:endParaRPr lang="fr-FR" sz="2500" dirty="0">
              <a:latin typeface="Helvetica LT Std Black" panose="020B090403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7296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 err="1" smtClean="0">
                <a:latin typeface="Helvetica LT Std" panose="020B0504020202020204" pitchFamily="34" charset="0"/>
              </a:rPr>
              <a:t>Routing</a:t>
            </a:r>
            <a:endParaRPr lang="fr-FR" sz="5500" dirty="0">
              <a:latin typeface="Helvetica LT Std" panose="020B05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smtClean="0">
                <a:latin typeface="Helvetica LT Std" panose="020B0504020202020204" pitchFamily="34" charset="0"/>
              </a:rPr>
              <a:t>Un fichier .</a:t>
            </a:r>
            <a:r>
              <a:rPr lang="fr-FR" sz="3500" dirty="0" err="1" smtClean="0">
                <a:latin typeface="Helvetica LT Std" panose="020B0504020202020204" pitchFamily="34" charset="0"/>
              </a:rPr>
              <a:t>htaccess</a:t>
            </a:r>
            <a:r>
              <a:rPr lang="fr-FR" sz="3500" dirty="0" smtClean="0">
                <a:latin typeface="Helvetica LT Std" panose="020B0504020202020204" pitchFamily="34" charset="0"/>
              </a:rPr>
              <a:t> qui redirige vers le fichier de </a:t>
            </a:r>
            <a:r>
              <a:rPr lang="fr-FR" sz="3500" dirty="0" err="1" smtClean="0">
                <a:latin typeface="Helvetica LT Std" panose="020B0504020202020204" pitchFamily="34" charset="0"/>
              </a:rPr>
              <a:t>routing</a:t>
            </a:r>
            <a:endParaRPr lang="fr-FR" sz="3500" dirty="0" smtClean="0">
              <a:latin typeface="Helvetica LT Std" panose="020B0504020202020204" pitchFamily="34" charset="0"/>
            </a:endParaRPr>
          </a:p>
          <a:p>
            <a:endParaRPr lang="fr-FR" sz="3500" dirty="0">
              <a:latin typeface="Helvetica LT Std" panose="020B0504020202020204" pitchFamily="34" charset="0"/>
            </a:endParaRPr>
          </a:p>
          <a:p>
            <a:r>
              <a:rPr lang="fr-FR" sz="3500" dirty="0" smtClean="0">
                <a:latin typeface="Helvetica LT Std" panose="020B0504020202020204" pitchFamily="34" charset="0"/>
              </a:rPr>
              <a:t>Chargement du contrôleur adéquat</a:t>
            </a:r>
          </a:p>
          <a:p>
            <a:endParaRPr lang="fr-FR" sz="3500" dirty="0">
              <a:latin typeface="Helvetica LT Std" panose="020B0504020202020204" pitchFamily="34" charset="0"/>
            </a:endParaRPr>
          </a:p>
          <a:p>
            <a:r>
              <a:rPr lang="fr-FR" sz="3500" dirty="0" smtClean="0">
                <a:latin typeface="Helvetica LT Std" panose="020B0504020202020204" pitchFamily="34" charset="0"/>
              </a:rPr>
              <a:t>Réécriture d’URL</a:t>
            </a:r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51003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 smtClean="0">
                <a:latin typeface="Helvetica LT Std" panose="020B0504020202020204" pitchFamily="34" charset="0"/>
              </a:rPr>
              <a:t>Controller</a:t>
            </a:r>
            <a:endParaRPr lang="fr-FR" sz="5500" dirty="0">
              <a:latin typeface="Helvetica LT Std" panose="020B05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smtClean="0">
                <a:latin typeface="Helvetica LT Std" panose="020B0504020202020204" pitchFamily="34" charset="0"/>
              </a:rPr>
              <a:t>Effectue les traitements</a:t>
            </a:r>
          </a:p>
          <a:p>
            <a:endParaRPr lang="fr-FR" sz="3500" dirty="0">
              <a:latin typeface="Helvetica LT Std" panose="020B0504020202020204" pitchFamily="34" charset="0"/>
            </a:endParaRPr>
          </a:p>
          <a:p>
            <a:r>
              <a:rPr lang="fr-FR" sz="3500" dirty="0" smtClean="0">
                <a:latin typeface="Helvetica LT Std" panose="020B0504020202020204" pitchFamily="34" charset="0"/>
              </a:rPr>
              <a:t>Charge la </a:t>
            </a:r>
            <a:r>
              <a:rPr lang="fr-FR" sz="3500" dirty="0" smtClean="0">
                <a:latin typeface="Helvetica LT Std" panose="020B0504020202020204" pitchFamily="34" charset="0"/>
              </a:rPr>
              <a:t>vue souhaitée</a:t>
            </a:r>
            <a:endParaRPr lang="fr-FR" sz="3500" dirty="0" smtClean="0">
              <a:latin typeface="Helvetica LT Std" panose="020B0504020202020204" pitchFamily="34" charset="0"/>
            </a:endParaRPr>
          </a:p>
          <a:p>
            <a:endParaRPr lang="fr-FR" sz="3500" dirty="0">
              <a:latin typeface="Helvetica LT Std" panose="020B0504020202020204" pitchFamily="34" charset="0"/>
            </a:endParaRPr>
          </a:p>
          <a:p>
            <a:r>
              <a:rPr lang="fr-FR" sz="3500" dirty="0" smtClean="0">
                <a:latin typeface="Helvetica LT Std" panose="020B0504020202020204" pitchFamily="34" charset="0"/>
              </a:rPr>
              <a:t>Passage de variables à la vue si nécessaire</a:t>
            </a:r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66228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 err="1" smtClean="0">
                <a:latin typeface="Helvetica LT Std" panose="020B0504020202020204" pitchFamily="34" charset="0"/>
              </a:rPr>
              <a:t>View</a:t>
            </a:r>
            <a:endParaRPr lang="fr-FR" sz="5500" dirty="0">
              <a:latin typeface="Helvetica LT Std" panose="020B05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smtClean="0">
                <a:latin typeface="Helvetica LT Std" panose="020B0504020202020204" pitchFamily="34" charset="0"/>
              </a:rPr>
              <a:t>Chargée </a:t>
            </a:r>
            <a:r>
              <a:rPr lang="fr-FR" sz="3500" dirty="0" smtClean="0">
                <a:latin typeface="Helvetica LT Std" panose="020B0504020202020204" pitchFamily="34" charset="0"/>
              </a:rPr>
              <a:t>de l’affichage de l’information</a:t>
            </a:r>
          </a:p>
          <a:p>
            <a:pPr marL="0" indent="0">
              <a:buNone/>
            </a:pPr>
            <a:endParaRPr lang="fr-FR" sz="3500" dirty="0" smtClean="0">
              <a:latin typeface="Helvetica LT Std" panose="020B0504020202020204" pitchFamily="34" charset="0"/>
            </a:endParaRPr>
          </a:p>
          <a:p>
            <a:r>
              <a:rPr lang="fr-FR" sz="3500" dirty="0" smtClean="0">
                <a:latin typeface="Helvetica LT Std" panose="020B0504020202020204" pitchFamily="34" charset="0"/>
              </a:rPr>
              <a:t>Transmet les actions de l’utilisateur</a:t>
            </a:r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21814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>
                <a:latin typeface="Helvetica LT Std" panose="020B0504020202020204" pitchFamily="34" charset="0"/>
              </a:rPr>
              <a:t>Model &amp; Data Access Object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smtClean="0">
                <a:latin typeface="Helvetica LT Std" panose="020B0504020202020204" pitchFamily="34" charset="0"/>
              </a:rPr>
              <a:t>Le Model est constitué des classes métiers</a:t>
            </a:r>
          </a:p>
          <a:p>
            <a:endParaRPr lang="fr-FR" sz="3500" dirty="0">
              <a:latin typeface="Helvetica LT Std" panose="020B0504020202020204" pitchFamily="34" charset="0"/>
            </a:endParaRPr>
          </a:p>
          <a:p>
            <a:r>
              <a:rPr lang="fr-FR" sz="3500" dirty="0" smtClean="0">
                <a:latin typeface="Helvetica LT Std" panose="020B0504020202020204" pitchFamily="34" charset="0"/>
              </a:rPr>
              <a:t>Le DAO est chargé </a:t>
            </a:r>
            <a:r>
              <a:rPr lang="fr-FR" sz="3500" dirty="0">
                <a:latin typeface="Helvetica LT Std" panose="020B0504020202020204" pitchFamily="34" charset="0"/>
              </a:rPr>
              <a:t>de faire le lien entre </a:t>
            </a:r>
            <a:r>
              <a:rPr lang="fr-FR" sz="3500" dirty="0" smtClean="0">
                <a:latin typeface="Helvetica LT Std" panose="020B0504020202020204" pitchFamily="34" charset="0"/>
              </a:rPr>
              <a:t>contrôleur et BDD</a:t>
            </a:r>
          </a:p>
          <a:p>
            <a:endParaRPr lang="fr-FR" sz="3500" dirty="0">
              <a:latin typeface="Helvetica LT Std" panose="020B0504020202020204" pitchFamily="34" charset="0"/>
            </a:endParaRPr>
          </a:p>
          <a:p>
            <a:r>
              <a:rPr lang="fr-FR" sz="3500" dirty="0" smtClean="0">
                <a:latin typeface="Helvetica LT Std" panose="020B0504020202020204" pitchFamily="34" charset="0"/>
              </a:rPr>
              <a:t>Les méthodes d’un DAO prennent en paramètres des objets de classe métier</a:t>
            </a:r>
          </a:p>
          <a:p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32695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 err="1" smtClean="0">
                <a:latin typeface="Helvetica LT Std" panose="020B0504020202020204" pitchFamily="34" charset="0"/>
              </a:rPr>
              <a:t>Libraries</a:t>
            </a:r>
            <a:endParaRPr lang="fr-FR" sz="5500" dirty="0">
              <a:latin typeface="Helvetica LT Std" panose="020B05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smtClean="0">
                <a:latin typeface="Helvetica LT Std" panose="020B0504020202020204" pitchFamily="34" charset="0"/>
              </a:rPr>
              <a:t>Il s’agit de classes génériques :</a:t>
            </a:r>
          </a:p>
          <a:p>
            <a:pPr lvl="1"/>
            <a:endParaRPr lang="fr-FR" sz="3100" dirty="0" smtClean="0">
              <a:latin typeface="Helvetica LT Std" panose="020B0504020202020204" pitchFamily="34" charset="0"/>
            </a:endParaRPr>
          </a:p>
          <a:p>
            <a:pPr lvl="1"/>
            <a:r>
              <a:rPr lang="fr-FR" sz="3100" dirty="0" smtClean="0">
                <a:latin typeface="Helvetica LT Std" panose="020B0504020202020204" pitchFamily="34" charset="0"/>
              </a:rPr>
              <a:t>Classe « </a:t>
            </a:r>
            <a:r>
              <a:rPr lang="fr-FR" sz="3100" dirty="0" err="1" smtClean="0">
                <a:latin typeface="Helvetica LT Std" panose="020B0504020202020204" pitchFamily="34" charset="0"/>
              </a:rPr>
              <a:t>helper</a:t>
            </a:r>
            <a:r>
              <a:rPr lang="fr-FR" sz="3100" dirty="0" smtClean="0">
                <a:latin typeface="Helvetica LT Std" panose="020B0504020202020204" pitchFamily="34" charset="0"/>
              </a:rPr>
              <a:t> » comme Collection, Formulaire, …</a:t>
            </a:r>
          </a:p>
          <a:p>
            <a:pPr lvl="1"/>
            <a:endParaRPr lang="fr-FR" sz="3100" dirty="0" smtClean="0">
              <a:latin typeface="Helvetica LT Std" panose="020B0504020202020204" pitchFamily="34" charset="0"/>
            </a:endParaRPr>
          </a:p>
          <a:p>
            <a:pPr lvl="1"/>
            <a:r>
              <a:rPr lang="fr-FR" sz="3100" dirty="0" smtClean="0">
                <a:latin typeface="Helvetica LT Std" panose="020B0504020202020204" pitchFamily="34" charset="0"/>
              </a:rPr>
              <a:t>Classe mère comme Controller, </a:t>
            </a:r>
            <a:r>
              <a:rPr lang="fr-FR" sz="3100" dirty="0" err="1" smtClean="0">
                <a:latin typeface="Helvetica LT Std" panose="020B0504020202020204" pitchFamily="34" charset="0"/>
              </a:rPr>
              <a:t>View</a:t>
            </a:r>
            <a:r>
              <a:rPr lang="fr-FR" sz="3100" dirty="0" smtClean="0">
                <a:latin typeface="Helvetica LT Std" panose="020B0504020202020204" pitchFamily="34" charset="0"/>
              </a:rPr>
              <a:t>, …</a:t>
            </a:r>
          </a:p>
          <a:p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1291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 err="1">
                <a:latin typeface="Helvetica LT Std" panose="020B0504020202020204" pitchFamily="34" charset="0"/>
              </a:rPr>
              <a:t>Miscellaneous</a:t>
            </a:r>
            <a:endParaRPr lang="fr-FR" sz="5500" dirty="0">
              <a:latin typeface="Helvetica LT Std" panose="020B05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smtClean="0">
                <a:latin typeface="Helvetica LT Std" panose="020B0504020202020204" pitchFamily="34" charset="0"/>
              </a:rPr>
              <a:t>Il s’agit de tous les autres composants :</a:t>
            </a:r>
          </a:p>
          <a:p>
            <a:pPr lvl="1"/>
            <a:r>
              <a:rPr lang="fr-FR" sz="3100" dirty="0" smtClean="0">
                <a:latin typeface="Helvetica LT Std" panose="020B0504020202020204" pitchFamily="34" charset="0"/>
              </a:rPr>
              <a:t>Font, images, fichiers </a:t>
            </a:r>
            <a:r>
              <a:rPr lang="fr-FR" sz="3100" dirty="0" err="1" smtClean="0">
                <a:latin typeface="Helvetica LT Std" panose="020B0504020202020204" pitchFamily="34" charset="0"/>
              </a:rPr>
              <a:t>js</a:t>
            </a:r>
            <a:r>
              <a:rPr lang="fr-FR" sz="3100" dirty="0" smtClean="0">
                <a:latin typeface="Helvetica LT Std" panose="020B0504020202020204" pitchFamily="34" charset="0"/>
              </a:rPr>
              <a:t>, fichier config, </a:t>
            </a:r>
            <a:r>
              <a:rPr lang="fr-FR" sz="3100" dirty="0" err="1" smtClean="0">
                <a:latin typeface="Helvetica LT Std" panose="020B0504020202020204" pitchFamily="34" charset="0"/>
              </a:rPr>
              <a:t>css</a:t>
            </a:r>
            <a:r>
              <a:rPr lang="fr-FR" sz="3100" dirty="0" smtClean="0">
                <a:latin typeface="Helvetica LT Std" panose="020B0504020202020204" pitchFamily="34" charset="0"/>
              </a:rPr>
              <a:t>, utilities</a:t>
            </a:r>
          </a:p>
          <a:p>
            <a:endParaRPr lang="fr-FR" sz="3500" dirty="0" smtClean="0">
              <a:latin typeface="Helvetica LT Std" panose="020B0504020202020204" pitchFamily="34" charset="0"/>
            </a:endParaRPr>
          </a:p>
          <a:p>
            <a:r>
              <a:rPr lang="fr-FR" sz="3500" dirty="0" smtClean="0">
                <a:latin typeface="Helvetica LT Std" panose="020B0504020202020204" pitchFamily="34" charset="0"/>
              </a:rPr>
              <a:t>Les fichiers </a:t>
            </a:r>
            <a:r>
              <a:rPr lang="fr-FR" sz="3500" dirty="0" err="1" smtClean="0">
                <a:latin typeface="Helvetica LT Std" panose="020B0504020202020204" pitchFamily="34" charset="0"/>
              </a:rPr>
              <a:t>js</a:t>
            </a:r>
            <a:r>
              <a:rPr lang="fr-FR" sz="3500" dirty="0" smtClean="0">
                <a:latin typeface="Helvetica LT Std" panose="020B0504020202020204" pitchFamily="34" charset="0"/>
              </a:rPr>
              <a:t> nous permettent notamment d’utiliser </a:t>
            </a:r>
            <a:r>
              <a:rPr lang="fr-FR" sz="3500" dirty="0" err="1" smtClean="0">
                <a:latin typeface="Helvetica LT Std" panose="020B0504020202020204" pitchFamily="34" charset="0"/>
              </a:rPr>
              <a:t>ajax</a:t>
            </a:r>
            <a:endParaRPr lang="fr-FR" sz="3500" dirty="0" smtClean="0">
              <a:latin typeface="Helvetica LT Std" panose="020B0504020202020204" pitchFamily="34" charset="0"/>
            </a:endParaRPr>
          </a:p>
          <a:p>
            <a:endParaRPr lang="fr-FR" sz="3500" dirty="0">
              <a:latin typeface="Helvetica LT Std" panose="020B0504020202020204" pitchFamily="34" charset="0"/>
            </a:endParaRPr>
          </a:p>
          <a:p>
            <a:r>
              <a:rPr lang="fr-FR" sz="3500" dirty="0" smtClean="0">
                <a:latin typeface="Helvetica LT Std" panose="020B0504020202020204" pitchFamily="34" charset="0"/>
              </a:rPr>
              <a:t>Le fichier de config permet de redéfinir </a:t>
            </a:r>
            <a:r>
              <a:rPr lang="fr-FR" sz="3500" dirty="0" smtClean="0">
                <a:latin typeface="Helvetica LT Std" panose="020B0504020202020204" pitchFamily="34" charset="0"/>
              </a:rPr>
              <a:t>rapidement </a:t>
            </a:r>
            <a:r>
              <a:rPr lang="fr-FR" sz="3500" dirty="0" smtClean="0">
                <a:latin typeface="Helvetica LT Std" panose="020B0504020202020204" pitchFamily="34" charset="0"/>
              </a:rPr>
              <a:t>la connexion BDD</a:t>
            </a:r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2236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huffpost.com/gen/896739/images/o-FOOD-CRITICS-faceboo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496" y="364451"/>
            <a:ext cx="5773181" cy="433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4700491"/>
            <a:ext cx="10515600" cy="997527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Helvetica LT Std" panose="020B0504020202020204" pitchFamily="34" charset="0"/>
              </a:rPr>
              <a:t>2 – Critique de l’architecture</a:t>
            </a:r>
            <a:endParaRPr lang="fr-FR" dirty="0">
              <a:latin typeface="Helvetica LT Std" panose="020B05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831850" y="5698015"/>
            <a:ext cx="10515600" cy="1900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116622" y="-326545"/>
            <a:ext cx="439678" cy="7540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endParaRPr lang="fr-FR" dirty="0"/>
          </a:p>
          <a:p>
            <a:pPr algn="ctr"/>
            <a:r>
              <a:rPr lang="fr-FR" sz="2500" dirty="0" smtClean="0">
                <a:latin typeface="Helvetica LT Std Black" panose="020B0904030502020204" pitchFamily="34" charset="0"/>
              </a:rPr>
              <a:t>1</a:t>
            </a:r>
            <a:endParaRPr lang="fr-FR" sz="2500" dirty="0">
              <a:latin typeface="Helvetica LT Std Black" panose="020B09040305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220" y="-8893"/>
            <a:ext cx="439678" cy="7540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endParaRPr lang="fr-FR" dirty="0"/>
          </a:p>
          <a:p>
            <a:pPr algn="ctr"/>
            <a:r>
              <a:rPr lang="fr-FR" sz="2500" dirty="0" smtClean="0">
                <a:latin typeface="Helvetica LT Std Black" panose="020B0904030502020204" pitchFamily="34" charset="0"/>
              </a:rPr>
              <a:t>2</a:t>
            </a:r>
            <a:endParaRPr lang="fr-FR" sz="2500" dirty="0">
              <a:latin typeface="Helvetica LT Std Black" panose="020B090403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1067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meline 01 16x9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253A5AA-C494-4DBF-8A82-DEB22A058E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Timeline SmartArt Diagram Slide (white on dark gray, widescreen)</Template>
  <TotalTime>0</TotalTime>
  <Words>174</Words>
  <Application>Microsoft Office PowerPoint</Application>
  <PresentationFormat>Personnalisé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Timeline 01 16x9</vt:lpstr>
      <vt:lpstr>Architecture logicielle</vt:lpstr>
      <vt:lpstr>1 – Structure générale</vt:lpstr>
      <vt:lpstr>Routing</vt:lpstr>
      <vt:lpstr>Controller</vt:lpstr>
      <vt:lpstr>View</vt:lpstr>
      <vt:lpstr>Model &amp; Data Access Object</vt:lpstr>
      <vt:lpstr>Libraries</vt:lpstr>
      <vt:lpstr>Miscellaneous</vt:lpstr>
      <vt:lpstr>2 – Critique de l’architecture</vt:lpstr>
      <vt:lpstr>Améliorations possibles</vt:lpstr>
      <vt:lpstr>Points positifs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2015-04-29T10:20:30Z</dcterms:created>
  <dcterms:modified xsi:type="dcterms:W3CDTF">2015-04-29T16:13:17Z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TC028891889991</vt:lpwstr>
  </property>
</Properties>
</file>