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5"/>
  </p:notesMasterIdLst>
  <p:handoutMasterIdLst>
    <p:handoutMasterId r:id="rId16"/>
  </p:handoutMasterIdLst>
  <p:sldIdLst>
    <p:sldId id="259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FB52-F715-4F5E-8E56-54C669BA8211}" type="datetimeFigureOut">
              <a:rPr lang="en-US"/>
              <a:t>4/29/2015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3B0C7-9A35-4A01-94E6-BCA70A26D3F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64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F6F4-E233-455C-AC9B-80C0A9A91A8A}" type="datetimeFigureOut">
              <a:rPr lang="en-US"/>
              <a:t>4/29/2015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A3906-5EC9-4029-BF49-DDD886D7863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98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4/29/2015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4/29/2015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4/29/2015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4/29/2015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4/29/2015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97" y="1041405"/>
            <a:ext cx="10438411" cy="2387600"/>
          </a:xfrm>
        </p:spPr>
        <p:txBody>
          <a:bodyPr>
            <a:normAutofit/>
          </a:bodyPr>
          <a:lstStyle/>
          <a:p>
            <a:r>
              <a:rPr lang="fr-FR" sz="8000" dirty="0" smtClean="0">
                <a:latin typeface="Helvetica LT Std" panose="020B0504020202020204" pitchFamily="34" charset="0"/>
              </a:rPr>
              <a:t>Architecture logicielle</a:t>
            </a:r>
            <a:endParaRPr lang="fr-FR" sz="8000" dirty="0">
              <a:latin typeface="Helvetica LT Std" panose="020B05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97" y="3571505"/>
            <a:ext cx="10438411" cy="1745670"/>
          </a:xfrm>
        </p:spPr>
        <p:txBody>
          <a:bodyPr>
            <a:normAutofit/>
          </a:bodyPr>
          <a:lstStyle/>
          <a:p>
            <a:r>
              <a:rPr lang="fr-FR" sz="4000" dirty="0" smtClean="0">
                <a:latin typeface="Helvetica LT Std" panose="020B0504020202020204" pitchFamily="34" charset="0"/>
              </a:rPr>
              <a:t>Projet </a:t>
            </a:r>
            <a:r>
              <a:rPr lang="fr-FR" sz="4000" dirty="0" err="1" smtClean="0">
                <a:latin typeface="Helvetica LT Std" panose="020B0504020202020204" pitchFamily="34" charset="0"/>
              </a:rPr>
              <a:t>Timezone</a:t>
            </a:r>
            <a:endParaRPr lang="fr-FR" sz="4000" dirty="0">
              <a:latin typeface="Helvetica LT Std" panose="020B0504020202020204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57" y="5581401"/>
            <a:ext cx="4439389" cy="1211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dirty="0" smtClean="0">
                <a:latin typeface="Helvetica LT Std" panose="020B0504020202020204" pitchFamily="34" charset="0"/>
              </a:rPr>
              <a:t>Aloïs ODIARD</a:t>
            </a:r>
          </a:p>
          <a:p>
            <a:pPr algn="r"/>
            <a:r>
              <a:rPr lang="fr-FR" dirty="0" smtClean="0">
                <a:latin typeface="Helvetica LT Std" panose="020B0504020202020204" pitchFamily="34" charset="0"/>
              </a:rPr>
              <a:t>Jeremy PASINI</a:t>
            </a:r>
          </a:p>
        </p:txBody>
      </p:sp>
      <p:sp>
        <p:nvSpPr>
          <p:cNvPr id="5" name="Rectangle 4"/>
          <p:cNvSpPr/>
          <p:nvPr/>
        </p:nvSpPr>
        <p:spPr>
          <a:xfrm flipV="1">
            <a:off x="1128158" y="3443088"/>
            <a:ext cx="985652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241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huffpost.com/gen/896739/images/o-FOOD-CRITICS-faceboo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496" y="364451"/>
            <a:ext cx="5773181" cy="433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700491"/>
            <a:ext cx="10515600" cy="997527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Helvetica LT Std" panose="020B0504020202020204" pitchFamily="34" charset="0"/>
              </a:rPr>
              <a:t>2 – Critique de l’architecture</a:t>
            </a:r>
            <a:endParaRPr lang="fr-FR" dirty="0">
              <a:latin typeface="Helvetica LT Std" panose="020B05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5959270"/>
            <a:ext cx="10515600" cy="590171"/>
          </a:xfrm>
        </p:spPr>
        <p:txBody>
          <a:bodyPr/>
          <a:lstStyle/>
          <a:p>
            <a:endParaRPr lang="fr-FR" dirty="0">
              <a:latin typeface="Helvetica LT Std" panose="020B05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831850" y="5698015"/>
            <a:ext cx="10515600" cy="19000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116622" y="-326545"/>
            <a:ext cx="439678" cy="754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endParaRPr lang="fr-FR" dirty="0"/>
          </a:p>
          <a:p>
            <a:pPr algn="ctr"/>
            <a:r>
              <a:rPr lang="fr-FR" sz="2500" dirty="0" smtClean="0">
                <a:latin typeface="Helvetica LT Std Black" panose="020B0904030502020204" pitchFamily="34" charset="0"/>
              </a:rPr>
              <a:t>1</a:t>
            </a:r>
            <a:endParaRPr lang="fr-FR" sz="2500" dirty="0">
              <a:latin typeface="Helvetica LT Std Black" panose="020B09040305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220" y="-8893"/>
            <a:ext cx="439678" cy="7540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endParaRPr lang="fr-FR" dirty="0"/>
          </a:p>
          <a:p>
            <a:pPr algn="ctr"/>
            <a:r>
              <a:rPr lang="fr-FR" sz="2500" dirty="0" smtClean="0">
                <a:latin typeface="Helvetica LT Std Black" panose="020B0904030502020204" pitchFamily="34" charset="0"/>
              </a:rPr>
              <a:t>2</a:t>
            </a:r>
            <a:endParaRPr lang="fr-FR" sz="2500" dirty="0"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10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smtClean="0">
                <a:latin typeface="Helvetica LT Std" panose="020B0504020202020204" pitchFamily="34" charset="0"/>
              </a:rPr>
              <a:t>Améliorations possibles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err="1" smtClean="0">
                <a:latin typeface="Helvetica LT Std" panose="020B0504020202020204" pitchFamily="34" charset="0"/>
              </a:rPr>
              <a:t>Factory</a:t>
            </a:r>
            <a:r>
              <a:rPr lang="fr-FR" sz="3500" dirty="0" smtClean="0">
                <a:latin typeface="Helvetica LT Std" panose="020B0504020202020204" pitchFamily="34" charset="0"/>
              </a:rPr>
              <a:t> de </a:t>
            </a:r>
            <a:r>
              <a:rPr lang="fr-FR" sz="3500" dirty="0" err="1" smtClean="0">
                <a:latin typeface="Helvetica LT Std" panose="020B0504020202020204" pitchFamily="34" charset="0"/>
              </a:rPr>
              <a:t>DAOs</a:t>
            </a:r>
            <a:endParaRPr lang="fr-FR" sz="3500" dirty="0" smtClean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Réorganisation des </a:t>
            </a:r>
            <a:r>
              <a:rPr lang="fr-FR" sz="3500" dirty="0" err="1" smtClean="0">
                <a:latin typeface="Helvetica LT Std" panose="020B0504020202020204" pitchFamily="34" charset="0"/>
              </a:rPr>
              <a:t>controllers</a:t>
            </a:r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7904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smtClean="0">
                <a:latin typeface="Helvetica LT Std" panose="020B0504020202020204" pitchFamily="34" charset="0"/>
              </a:rPr>
              <a:t>Points positifs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Bonne compartimentation du code</a:t>
            </a:r>
          </a:p>
          <a:p>
            <a:r>
              <a:rPr lang="fr-FR" sz="3500" dirty="0" smtClean="0">
                <a:latin typeface="Helvetica LT Std" panose="020B0504020202020204" pitchFamily="34" charset="0"/>
              </a:rPr>
              <a:t>Classes très génériques, réutilisation facile.</a:t>
            </a:r>
          </a:p>
          <a:p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38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4700491"/>
            <a:ext cx="10515600" cy="997527"/>
          </a:xfrm>
        </p:spPr>
        <p:txBody>
          <a:bodyPr/>
          <a:lstStyle/>
          <a:p>
            <a:r>
              <a:rPr lang="fr-FR" dirty="0" smtClean="0">
                <a:latin typeface="Helvetica LT Std" panose="020B0504020202020204" pitchFamily="34" charset="0"/>
              </a:rPr>
              <a:t>1 – Structure générale</a:t>
            </a:r>
            <a:endParaRPr lang="fr-FR" dirty="0">
              <a:latin typeface="Helvetica LT Std" panose="020B05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5959270"/>
            <a:ext cx="10515600" cy="590171"/>
          </a:xfrm>
        </p:spPr>
        <p:txBody>
          <a:bodyPr/>
          <a:lstStyle/>
          <a:p>
            <a:endParaRPr lang="fr-FR" dirty="0">
              <a:latin typeface="Helvetica LT Std" panose="020B05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831850" y="5698015"/>
            <a:ext cx="10515600" cy="1900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" y="215445"/>
            <a:ext cx="10237223" cy="43988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6622" y="-8493"/>
            <a:ext cx="439678" cy="7540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endParaRPr lang="fr-FR" dirty="0"/>
          </a:p>
          <a:p>
            <a:pPr algn="ctr"/>
            <a:r>
              <a:rPr lang="fr-FR" sz="2500" dirty="0" smtClean="0">
                <a:latin typeface="Helvetica LT Std Black" panose="020B0904030502020204" pitchFamily="34" charset="0"/>
              </a:rPr>
              <a:t>1</a:t>
            </a:r>
            <a:endParaRPr lang="fr-FR" sz="2500" dirty="0">
              <a:latin typeface="Helvetica LT Std Black" panose="020B09040305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8900" y="-329527"/>
            <a:ext cx="439678" cy="7540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endParaRPr lang="fr-FR" dirty="0"/>
          </a:p>
          <a:p>
            <a:pPr algn="ctr"/>
            <a:r>
              <a:rPr lang="fr-FR" sz="2500" dirty="0" smtClean="0">
                <a:latin typeface="Helvetica LT Std Black" panose="020B0904030502020204" pitchFamily="34" charset="0"/>
              </a:rPr>
              <a:t>2</a:t>
            </a:r>
            <a:endParaRPr lang="fr-FR" sz="2500" dirty="0">
              <a:latin typeface="Helvetica LT Std Black" panose="020B0904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72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err="1" smtClean="0">
                <a:latin typeface="Helvetica LT Std" panose="020B0504020202020204" pitchFamily="34" charset="0"/>
              </a:rPr>
              <a:t>Routing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En charge de l’interprétation d’URL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510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smtClean="0">
                <a:latin typeface="Helvetica LT Std" panose="020B0504020202020204" pitchFamily="34" charset="0"/>
              </a:rPr>
              <a:t>Controller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Gère les opérations liées aux actions demandées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622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err="1" smtClean="0">
                <a:latin typeface="Helvetica LT Std" panose="020B0504020202020204" pitchFamily="34" charset="0"/>
              </a:rPr>
              <a:t>View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Chargé de l’affichage de l’information</a:t>
            </a:r>
          </a:p>
          <a:p>
            <a:r>
              <a:rPr lang="fr-FR" sz="3500" dirty="0" smtClean="0">
                <a:latin typeface="Helvetica LT Std" panose="020B0504020202020204" pitchFamily="34" charset="0"/>
              </a:rPr>
              <a:t>Transmet les actions de l’utilisateur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218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smtClean="0">
                <a:latin typeface="Helvetica LT Std" panose="020B0504020202020204" pitchFamily="34" charset="0"/>
              </a:rPr>
              <a:t>Model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Constitué des classes métiers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326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smtClean="0">
                <a:latin typeface="Helvetica LT Std" panose="020B0504020202020204" pitchFamily="34" charset="0"/>
              </a:rPr>
              <a:t>Data Access Object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Chargé de faire le lien entre contrôleur, BDD, et classes métiers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431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err="1" smtClean="0">
                <a:latin typeface="Helvetica LT Std" panose="020B0504020202020204" pitchFamily="34" charset="0"/>
              </a:rPr>
              <a:t>Libraries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Classes génériques, qui ont souvent un grand nombre de classes filles</a:t>
            </a:r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129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34925"/>
          </a:xfrm>
        </p:spPr>
        <p:txBody>
          <a:bodyPr>
            <a:normAutofit/>
          </a:bodyPr>
          <a:lstStyle/>
          <a:p>
            <a:pPr algn="ctr"/>
            <a:r>
              <a:rPr lang="fr-FR" sz="5500" dirty="0" err="1">
                <a:latin typeface="Helvetica LT Std" panose="020B0504020202020204" pitchFamily="34" charset="0"/>
              </a:rPr>
              <a:t>Miscellaneous</a:t>
            </a:r>
            <a:endParaRPr lang="fr-FR" sz="5500" dirty="0">
              <a:latin typeface="Helvetica LT Std" panose="020B05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626920"/>
            <a:ext cx="10515600" cy="4553218"/>
          </a:xfrm>
        </p:spPr>
        <p:txBody>
          <a:bodyPr>
            <a:normAutofit/>
          </a:bodyPr>
          <a:lstStyle/>
          <a:p>
            <a:r>
              <a:rPr lang="fr-FR" sz="3500" dirty="0" smtClean="0">
                <a:latin typeface="Helvetica LT Std" panose="020B0504020202020204" pitchFamily="34" charset="0"/>
              </a:rPr>
              <a:t>Fichiers images</a:t>
            </a:r>
          </a:p>
          <a:p>
            <a:r>
              <a:rPr lang="fr-FR" sz="3500" dirty="0" smtClean="0">
                <a:latin typeface="Helvetica LT Std" panose="020B0504020202020204" pitchFamily="34" charset="0"/>
              </a:rPr>
              <a:t>Librairie </a:t>
            </a:r>
            <a:r>
              <a:rPr lang="fr-FR" sz="3500" dirty="0" err="1" smtClean="0">
                <a:latin typeface="Helvetica LT Std" panose="020B0504020202020204" pitchFamily="34" charset="0"/>
              </a:rPr>
              <a:t>Jquery</a:t>
            </a:r>
            <a:endParaRPr lang="fr-FR" sz="3500" dirty="0" smtClean="0">
              <a:latin typeface="Helvetica LT Std" panose="020B0504020202020204" pitchFamily="34" charset="0"/>
            </a:endParaRPr>
          </a:p>
          <a:p>
            <a:r>
              <a:rPr lang="fr-FR" sz="3500" dirty="0" smtClean="0">
                <a:latin typeface="Helvetica LT Std" panose="020B0504020202020204" pitchFamily="34" charset="0"/>
              </a:rPr>
              <a:t>Fichiers .</a:t>
            </a:r>
            <a:r>
              <a:rPr lang="fr-FR" sz="3500" dirty="0" err="1" smtClean="0">
                <a:latin typeface="Helvetica LT Std" panose="020B0504020202020204" pitchFamily="34" charset="0"/>
              </a:rPr>
              <a:t>js</a:t>
            </a:r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 smtClean="0">
              <a:latin typeface="Helvetica LT Std" panose="020B0504020202020204" pitchFamily="34" charset="0"/>
            </a:endParaRPr>
          </a:p>
          <a:p>
            <a:endParaRPr lang="fr-FR" sz="3500" dirty="0">
              <a:latin typeface="Helvetica LT Std" panose="020B05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 flipV="1">
            <a:off x="0" y="1034925"/>
            <a:ext cx="12192000" cy="4750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223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eline 01 16x9">
  <a:themeElements>
    <a:clrScheme name="Aspect">
      <a:dk1>
        <a:sysClr val="windowText" lastClr="000000"/>
      </a:dk1>
      <a:lt1>
        <a:sysClr val="window" lastClr="FCFCFC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CFCFC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CFCFC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53A5AA-C494-4DBF-8A82-DEB22A058E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Timeline SmartArt Diagram Slide (white on dark gray, widescreen)</Template>
  <TotalTime>0</TotalTime>
  <Words>109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Georgia</vt:lpstr>
      <vt:lpstr>Helvetica LT Std</vt:lpstr>
      <vt:lpstr>Helvetica LT Std Black</vt:lpstr>
      <vt:lpstr>Timeline 01 16x9</vt:lpstr>
      <vt:lpstr>Architecture logicielle</vt:lpstr>
      <vt:lpstr>1 – Structure générale</vt:lpstr>
      <vt:lpstr>Routing</vt:lpstr>
      <vt:lpstr>Controller</vt:lpstr>
      <vt:lpstr>View</vt:lpstr>
      <vt:lpstr>Model</vt:lpstr>
      <vt:lpstr>Data Access Object</vt:lpstr>
      <vt:lpstr>Libraries</vt:lpstr>
      <vt:lpstr>Miscellaneous</vt:lpstr>
      <vt:lpstr>2 – Critique de l’architecture</vt:lpstr>
      <vt:lpstr>Améliorations possibles</vt:lpstr>
      <vt:lpstr>Points positifs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2015-04-29T10:20:30Z</dcterms:created>
  <dcterms:modified xsi:type="dcterms:W3CDTF">2015-04-29T13:50:46Z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TC028891889991</vt:lpwstr>
  </property>
</Properties>
</file>