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00"/>
    <a:srgbClr val="C5260B"/>
    <a:srgbClr val="6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3310B-F9A6-82BF-CCE7-1FA441BCC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B932A5-CC18-191F-E288-09EC944B4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DC961E-B7EE-C815-AD68-9458399A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8730-6D2C-4B7F-8339-FC7C9494C034}" type="datetimeFigureOut">
              <a:rPr lang="es-ES" smtClean="0"/>
              <a:t>30/04/2023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E61747-D2B7-BDF5-933D-F77C10FB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2EC252-7FE6-9AE3-8E0A-6F6083F4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5552-1B79-4613-8204-AF58E1D4D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53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2BBB2-733D-407C-0B5C-445815FF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D81E1C-ED60-4063-AB04-97CEB04F2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DEE78-26C2-B79A-B943-E2206D9F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8730-6D2C-4B7F-8339-FC7C9494C034}" type="datetimeFigureOut">
              <a:rPr lang="es-ES" smtClean="0"/>
              <a:t>30/04/2023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651D1E-8968-65F4-0FDD-9EE34F56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AF6AFF-FC0D-DEC4-A0C4-19296CC5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5552-1B79-4613-8204-AF58E1D4D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89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D3313A-1EC4-7C63-0695-65B7F78CB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2FA4EC-4CB0-B8D8-724B-DA69E6BB7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7AF163-F50E-702F-2B38-74EB3BB6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8730-6D2C-4B7F-8339-FC7C9494C034}" type="datetimeFigureOut">
              <a:rPr lang="es-ES" smtClean="0"/>
              <a:t>30/04/2023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2DE47C-7B36-5331-5159-CEF978957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FA1D44-5ABF-4CC5-12CA-EA3DBF5C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5552-1B79-4613-8204-AF58E1D4D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723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9843-3D72-07E5-3C2B-836AEF62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D20C5D-0DF8-4F8A-E9A2-2EA758F9F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0772B7-3995-E559-2089-4BEA1B2D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8730-6D2C-4B7F-8339-FC7C9494C034}" type="datetimeFigureOut">
              <a:rPr lang="es-ES" smtClean="0"/>
              <a:t>30/04/2023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39065D-9B90-83F1-759E-86DFC921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3AC762-2048-3BE7-5290-0C2115E3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5552-1B79-4613-8204-AF58E1D4D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51543-74C0-8651-9BC7-9DB149FF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59E4D2-7B3D-7D1A-5180-AFD22054F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FB8883-DBE7-0427-ED34-D47CD440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8730-6D2C-4B7F-8339-FC7C9494C034}" type="datetimeFigureOut">
              <a:rPr lang="es-ES" smtClean="0"/>
              <a:t>30/04/2023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7A4710-57C5-E42F-B2DF-70BFD9F6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2A10E3-1D49-E362-B571-FD7BD02A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5552-1B79-4613-8204-AF58E1D4D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904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963F6-CF0A-7500-038B-B3A3E2D6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0D67E9-1B18-087F-CC1B-D1906E502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6D80B-A468-833F-D78A-44C8F5467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C074F6-5450-C790-0A9F-9E5CEDDD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8730-6D2C-4B7F-8339-FC7C9494C034}" type="datetimeFigureOut">
              <a:rPr lang="es-ES" smtClean="0"/>
              <a:t>30/04/2023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76855F-7D1F-6CD8-624D-C209A23B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CBD5D3-6167-1A57-8D24-772AA33B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5552-1B79-4613-8204-AF58E1D4D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89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55D66-3D8C-5AFF-8A16-1014B549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F3069-8ABA-9427-B0CE-A2E3AA11C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E4AE56-4B52-4CAF-626C-B602D17E2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B0248D-AA48-927E-2FEA-526D916EC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42D194-89EF-17C9-98C5-E92752F55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558B1B-9E28-7267-9FBE-239AC810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8730-6D2C-4B7F-8339-FC7C9494C034}" type="datetimeFigureOut">
              <a:rPr lang="es-ES" smtClean="0"/>
              <a:t>30/04/2023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9ACE85C-875B-FC2C-4AF1-77B5A8F9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9B163D-C86D-4BA9-8268-7B2E3D0C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5552-1B79-4613-8204-AF58E1D4D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380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9DA08-08B3-12E3-B9C8-58363918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352A50-5AD4-675C-5A3E-0271EB57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8730-6D2C-4B7F-8339-FC7C9494C034}" type="datetimeFigureOut">
              <a:rPr lang="es-ES" smtClean="0"/>
              <a:t>30/04/2023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84976C-54F1-0075-F659-79A063EC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187D14-D412-01DB-0AAC-9357EF58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5552-1B79-4613-8204-AF58E1D4D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530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C5FFB17-5F7F-CD26-0C9C-73B86DA3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8730-6D2C-4B7F-8339-FC7C9494C034}" type="datetimeFigureOut">
              <a:rPr lang="es-ES" smtClean="0"/>
              <a:t>30/04/2023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FFBD6D-22C4-2AE2-0353-BFB2960F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472B52-098B-7D31-BC63-CA83B27E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5552-1B79-4613-8204-AF58E1D4D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64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17840-2933-6A1B-7291-3F64A3CA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DF7AED-E9D1-8964-533F-AFBCA59BA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F788F8-C025-6222-ED47-732A4997B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BC93F8-BF00-4536-0070-D4C1C4BF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8730-6D2C-4B7F-8339-FC7C9494C034}" type="datetimeFigureOut">
              <a:rPr lang="es-ES" smtClean="0"/>
              <a:t>30/04/2023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EFF8AF-837D-92C6-638B-F63A9721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4B380-9353-AED3-E27B-7EB5B4AF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5552-1B79-4613-8204-AF58E1D4D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962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2A22C-E25A-F301-2BD5-96F62FB97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17F1F7-918C-65E8-2D05-AA684F255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C17AB9-83E1-23E4-E447-5592C641D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32E663-E0A5-A79B-BB20-6F71920A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8730-6D2C-4B7F-8339-FC7C9494C034}" type="datetimeFigureOut">
              <a:rPr lang="es-ES" smtClean="0"/>
              <a:t>30/04/2023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31A873-D1F4-DC7C-7139-AF44D0F9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D57BC0-DC13-C371-B98A-AC63442B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5552-1B79-4613-8204-AF58E1D4D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64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92DB74-0699-97F5-BBC2-83734C51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F203E8-FA5E-E586-FB8A-ECCBFDC52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16FD76-BC12-4281-4D7A-ED570B2E9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78730-6D2C-4B7F-8339-FC7C9494C034}" type="datetimeFigureOut">
              <a:rPr lang="es-ES" smtClean="0"/>
              <a:t>30/04/2023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6D2B16-4DFF-F79D-F72A-0442CDB89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3819E8-0234-8FE6-817C-F916B6EA6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65552-1B79-4613-8204-AF58E1D4D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49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2.xml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3.svg"/><Relationship Id="rId10" Type="http://schemas.openxmlformats.org/officeDocument/2006/relationships/image" Target="../media/image7.sv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2.xml"/><Relationship Id="rId7" Type="http://schemas.openxmlformats.org/officeDocument/2006/relationships/slide" Target="slide4.xml"/><Relationship Id="rId12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9.sv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2.xml"/><Relationship Id="rId7" Type="http://schemas.openxmlformats.org/officeDocument/2006/relationships/slide" Target="slide5.xml"/><Relationship Id="rId12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8.png"/><Relationship Id="rId5" Type="http://schemas.openxmlformats.org/officeDocument/2006/relationships/image" Target="../media/image3.svg"/><Relationship Id="rId10" Type="http://schemas.openxmlformats.org/officeDocument/2006/relationships/slide" Target="slide6.xml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2.xml"/><Relationship Id="rId7" Type="http://schemas.openxmlformats.org/officeDocument/2006/relationships/slide" Target="slide4.xml"/><Relationship Id="rId12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8.png"/><Relationship Id="rId5" Type="http://schemas.openxmlformats.org/officeDocument/2006/relationships/image" Target="../media/image3.svg"/><Relationship Id="rId10" Type="http://schemas.openxmlformats.org/officeDocument/2006/relationships/slide" Target="slide6.xml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slide" Target="slide2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slide" Target="slide2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11.svg"/><Relationship Id="rId5" Type="http://schemas.openxmlformats.org/officeDocument/2006/relationships/image" Target="../media/image3.sv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slide" Target="slide2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image" Target="../media/image11.svg"/><Relationship Id="rId5" Type="http://schemas.openxmlformats.org/officeDocument/2006/relationships/image" Target="../media/image3.sv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slide" Target="slide2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image" Target="../media/image11.svg"/><Relationship Id="rId5" Type="http://schemas.openxmlformats.org/officeDocument/2006/relationships/image" Target="../media/image3.sv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83D9F7E-6784-8383-3E79-0A2143E66508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F1A5B6A6-80C2-E21C-D1FC-2274F18D0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7" y="392886"/>
            <a:ext cx="533398" cy="53339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83CA738-A47F-A222-C7F0-7A4828F90A80}"/>
              </a:ext>
            </a:extLst>
          </p:cNvPr>
          <p:cNvSpPr/>
          <p:nvPr/>
        </p:nvSpPr>
        <p:spPr>
          <a:xfrm>
            <a:off x="0" y="1"/>
            <a:ext cx="2796331" cy="1375794"/>
          </a:xfrm>
          <a:prstGeom prst="rect">
            <a:avLst/>
          </a:prstGeom>
          <a:solidFill>
            <a:srgbClr val="C0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rgbClr val="680000"/>
                </a:solidFill>
                <a:latin typeface="Bahnschrift Light" panose="020B0502040204020203" pitchFamily="34" charset="0"/>
              </a:rPr>
              <a:t>Inicio</a:t>
            </a:r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39FDD6ED-D630-EA5F-D7E8-7F61D2AC6CC9}"/>
              </a:ext>
            </a:extLst>
          </p:cNvPr>
          <p:cNvSpPr/>
          <p:nvPr/>
        </p:nvSpPr>
        <p:spPr>
          <a:xfrm>
            <a:off x="2796331" y="-2"/>
            <a:ext cx="2372685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Acogida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58D34FB-11EA-795C-04AD-F03A179DE007}"/>
              </a:ext>
            </a:extLst>
          </p:cNvPr>
          <p:cNvSpPr/>
          <p:nvPr/>
        </p:nvSpPr>
        <p:spPr>
          <a:xfrm>
            <a:off x="5169016" y="-2"/>
            <a:ext cx="2372685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Valoraciones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5084226-DA60-2D6F-6F21-19B9F198BEEE}"/>
              </a:ext>
            </a:extLst>
          </p:cNvPr>
          <p:cNvSpPr/>
          <p:nvPr/>
        </p:nvSpPr>
        <p:spPr>
          <a:xfrm>
            <a:off x="7541702" y="-1"/>
            <a:ext cx="2372684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Contacto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5E2BAC1-9C49-0554-AAF4-D87928A51EC7}"/>
              </a:ext>
            </a:extLst>
          </p:cNvPr>
          <p:cNvSpPr/>
          <p:nvPr/>
        </p:nvSpPr>
        <p:spPr>
          <a:xfrm>
            <a:off x="9866851" y="0"/>
            <a:ext cx="2325149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Mi cuenta</a:t>
            </a:r>
          </a:p>
        </p:txBody>
      </p:sp>
      <p:pic>
        <p:nvPicPr>
          <p:cNvPr id="12" name="Gráfico 11" descr="Signo de intercalación hacia abajo con relleno sólido">
            <a:extLst>
              <a:ext uri="{FF2B5EF4-FFF2-40B4-BE49-F238E27FC236}">
                <a16:creationId xmlns:a16="http://schemas.microsoft.com/office/drawing/2014/main" id="{F9BCFF22-BC08-2AF1-1472-8AF3073EC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3586" y="552970"/>
            <a:ext cx="313189" cy="31318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6DFF464F-71AF-C508-272F-5A2E46280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0993" y="1375791"/>
            <a:ext cx="8581196" cy="24710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ABAAD72-F9D7-65B8-4F72-0615EF963E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3843" y="3846792"/>
            <a:ext cx="7964314" cy="292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86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83D9F7E-6784-8383-3E79-0A2143E66508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F1A5B6A6-80C2-E21C-D1FC-2274F18D0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7" y="392886"/>
            <a:ext cx="533398" cy="53339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83CA738-A47F-A222-C7F0-7A4828F90A80}"/>
              </a:ext>
            </a:extLst>
          </p:cNvPr>
          <p:cNvSpPr/>
          <p:nvPr/>
        </p:nvSpPr>
        <p:spPr>
          <a:xfrm>
            <a:off x="0" y="1"/>
            <a:ext cx="2796331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rgbClr val="680000"/>
                </a:solidFill>
                <a:latin typeface="Bahnschrift Light" panose="020B0502040204020203" pitchFamily="34" charset="0"/>
              </a:rPr>
              <a:t>Inicio</a:t>
            </a:r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39FDD6ED-D630-EA5F-D7E8-7F61D2AC6CC9}"/>
              </a:ext>
            </a:extLst>
          </p:cNvPr>
          <p:cNvSpPr/>
          <p:nvPr/>
        </p:nvSpPr>
        <p:spPr>
          <a:xfrm>
            <a:off x="2796331" y="-2"/>
            <a:ext cx="2372685" cy="1375794"/>
          </a:xfrm>
          <a:prstGeom prst="rect">
            <a:avLst/>
          </a:prstGeom>
          <a:solidFill>
            <a:srgbClr val="C0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Acogida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58D34FB-11EA-795C-04AD-F03A179DE007}"/>
              </a:ext>
            </a:extLst>
          </p:cNvPr>
          <p:cNvSpPr/>
          <p:nvPr/>
        </p:nvSpPr>
        <p:spPr>
          <a:xfrm>
            <a:off x="5169016" y="-2"/>
            <a:ext cx="2372685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Valoraciones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5084226-DA60-2D6F-6F21-19B9F198BEEE}"/>
              </a:ext>
            </a:extLst>
          </p:cNvPr>
          <p:cNvSpPr/>
          <p:nvPr/>
        </p:nvSpPr>
        <p:spPr>
          <a:xfrm>
            <a:off x="7541702" y="-1"/>
            <a:ext cx="2372684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Contacto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5E2BAC1-9C49-0554-AAF4-D87928A51EC7}"/>
              </a:ext>
            </a:extLst>
          </p:cNvPr>
          <p:cNvSpPr/>
          <p:nvPr/>
        </p:nvSpPr>
        <p:spPr>
          <a:xfrm>
            <a:off x="9866851" y="0"/>
            <a:ext cx="2325149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Mi cuenta</a:t>
            </a:r>
          </a:p>
        </p:txBody>
      </p:sp>
      <p:pic>
        <p:nvPicPr>
          <p:cNvPr id="2" name="Gráfico 1" descr="Signo de intercalación hacia abajo con relleno sólido">
            <a:extLst>
              <a:ext uri="{FF2B5EF4-FFF2-40B4-BE49-F238E27FC236}">
                <a16:creationId xmlns:a16="http://schemas.microsoft.com/office/drawing/2014/main" id="{B870F658-2941-4859-E0F8-14D7EDD0A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3586" y="552970"/>
            <a:ext cx="313189" cy="31318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EA0B8E9-1748-FD67-D728-259B3B740533}"/>
              </a:ext>
            </a:extLst>
          </p:cNvPr>
          <p:cNvSpPr/>
          <p:nvPr/>
        </p:nvSpPr>
        <p:spPr>
          <a:xfrm>
            <a:off x="668414" y="1375792"/>
            <a:ext cx="10855172" cy="1484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800" dirty="0">
                <a:solidFill>
                  <a:schemeClr val="tx1"/>
                </a:solidFill>
                <a:latin typeface="Bahnschrift" panose="020B0502040204020203" pitchFamily="34" charset="0"/>
              </a:rPr>
              <a:t>Has terminado. Este es tu resumen:</a:t>
            </a:r>
          </a:p>
        </p:txBody>
      </p:sp>
      <p:sp>
        <p:nvSpPr>
          <p:cNvPr id="11" name="Rectángulo 10">
            <a:hlinkClick r:id="rId3" action="ppaction://hlinksldjump"/>
            <a:extLst>
              <a:ext uri="{FF2B5EF4-FFF2-40B4-BE49-F238E27FC236}">
                <a16:creationId xmlns:a16="http://schemas.microsoft.com/office/drawing/2014/main" id="{7E2B3908-DB73-86DA-7DA5-7A33BC9D913A}"/>
              </a:ext>
            </a:extLst>
          </p:cNvPr>
          <p:cNvSpPr/>
          <p:nvPr/>
        </p:nvSpPr>
        <p:spPr>
          <a:xfrm>
            <a:off x="3913239" y="6102452"/>
            <a:ext cx="1484671" cy="619433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Volver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01E8518-4D4A-E5A7-C494-0479CAC1D7F1}"/>
              </a:ext>
            </a:extLst>
          </p:cNvPr>
          <p:cNvSpPr/>
          <p:nvPr/>
        </p:nvSpPr>
        <p:spPr>
          <a:xfrm>
            <a:off x="6799365" y="6102452"/>
            <a:ext cx="1484671" cy="619433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Enviar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1D1DD57-5214-4F8C-A07A-A8CDFD33A77B}"/>
              </a:ext>
            </a:extLst>
          </p:cNvPr>
          <p:cNvSpPr/>
          <p:nvPr/>
        </p:nvSpPr>
        <p:spPr>
          <a:xfrm>
            <a:off x="1110873" y="2737608"/>
            <a:ext cx="1709450" cy="3012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Has elegido ayudar a los niños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4C4C881-A70F-8EBE-CB1D-4E076CCB6A2A}"/>
              </a:ext>
            </a:extLst>
          </p:cNvPr>
          <p:cNvSpPr/>
          <p:nvPr/>
        </p:nvSpPr>
        <p:spPr>
          <a:xfrm>
            <a:off x="5210924" y="2730234"/>
            <a:ext cx="1709450" cy="3012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Buscas un Acogimiento Familiar de Urgencia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CBB5882-7978-0212-BABD-A565DA29F90D}"/>
              </a:ext>
            </a:extLst>
          </p:cNvPr>
          <p:cNvSpPr/>
          <p:nvPr/>
        </p:nvSpPr>
        <p:spPr>
          <a:xfrm>
            <a:off x="9310975" y="2730234"/>
            <a:ext cx="1709450" cy="3012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Estás dispuesto a formarte más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ADF72AD-6858-625E-6580-B3A00FA19813}"/>
              </a:ext>
            </a:extLst>
          </p:cNvPr>
          <p:cNvSpPr/>
          <p:nvPr/>
        </p:nvSpPr>
        <p:spPr>
          <a:xfrm>
            <a:off x="3168573" y="2730234"/>
            <a:ext cx="1709450" cy="3012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Quieres hacerte responsable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101F5F2-AEDB-8521-F69C-B1A232754683}"/>
              </a:ext>
            </a:extLst>
          </p:cNvPr>
          <p:cNvSpPr/>
          <p:nvPr/>
        </p:nvSpPr>
        <p:spPr>
          <a:xfrm>
            <a:off x="7348963" y="2737608"/>
            <a:ext cx="1709450" cy="3012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Piensas continuar el Acogimiento durante todo el año</a:t>
            </a:r>
          </a:p>
        </p:txBody>
      </p:sp>
    </p:spTree>
    <p:extLst>
      <p:ext uri="{BB962C8B-B14F-4D97-AF65-F5344CB8AC3E}">
        <p14:creationId xmlns:p14="http://schemas.microsoft.com/office/powerpoint/2010/main" val="140844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83D9F7E-6784-8383-3E79-0A2143E66508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F1A5B6A6-80C2-E21C-D1FC-2274F18D0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7" y="392886"/>
            <a:ext cx="533398" cy="53339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83CA738-A47F-A222-C7F0-7A4828F90A80}"/>
              </a:ext>
            </a:extLst>
          </p:cNvPr>
          <p:cNvSpPr/>
          <p:nvPr/>
        </p:nvSpPr>
        <p:spPr>
          <a:xfrm>
            <a:off x="0" y="1"/>
            <a:ext cx="2796331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rgbClr val="680000"/>
                </a:solidFill>
                <a:latin typeface="Bahnschrift Light" panose="020B0502040204020203" pitchFamily="34" charset="0"/>
              </a:rPr>
              <a:t>Inicio</a:t>
            </a:r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39FDD6ED-D630-EA5F-D7E8-7F61D2AC6CC9}"/>
              </a:ext>
            </a:extLst>
          </p:cNvPr>
          <p:cNvSpPr/>
          <p:nvPr/>
        </p:nvSpPr>
        <p:spPr>
          <a:xfrm>
            <a:off x="2796331" y="-2"/>
            <a:ext cx="2372685" cy="1375794"/>
          </a:xfrm>
          <a:prstGeom prst="rect">
            <a:avLst/>
          </a:prstGeom>
          <a:solidFill>
            <a:srgbClr val="C0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Acogida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58D34FB-11EA-795C-04AD-F03A179DE007}"/>
              </a:ext>
            </a:extLst>
          </p:cNvPr>
          <p:cNvSpPr/>
          <p:nvPr/>
        </p:nvSpPr>
        <p:spPr>
          <a:xfrm>
            <a:off x="5169016" y="-2"/>
            <a:ext cx="2372685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Valoraciones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5084226-DA60-2D6F-6F21-19B9F198BEEE}"/>
              </a:ext>
            </a:extLst>
          </p:cNvPr>
          <p:cNvSpPr/>
          <p:nvPr/>
        </p:nvSpPr>
        <p:spPr>
          <a:xfrm>
            <a:off x="7541702" y="-1"/>
            <a:ext cx="2372684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Contacto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5E2BAC1-9C49-0554-AAF4-D87928A51EC7}"/>
              </a:ext>
            </a:extLst>
          </p:cNvPr>
          <p:cNvSpPr/>
          <p:nvPr/>
        </p:nvSpPr>
        <p:spPr>
          <a:xfrm>
            <a:off x="9866851" y="0"/>
            <a:ext cx="2325149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Mi cuenta</a:t>
            </a:r>
          </a:p>
        </p:txBody>
      </p:sp>
      <p:pic>
        <p:nvPicPr>
          <p:cNvPr id="2" name="Gráfico 1" descr="Signo de intercalación hacia abajo con relleno sólido">
            <a:extLst>
              <a:ext uri="{FF2B5EF4-FFF2-40B4-BE49-F238E27FC236}">
                <a16:creationId xmlns:a16="http://schemas.microsoft.com/office/drawing/2014/main" id="{B870F658-2941-4859-E0F8-14D7EDD0A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3586" y="552970"/>
            <a:ext cx="313189" cy="313189"/>
          </a:xfrm>
          <a:prstGeom prst="rect">
            <a:avLst/>
          </a:prstGeom>
        </p:spPr>
      </p:pic>
      <p:sp>
        <p:nvSpPr>
          <p:cNvPr id="13" name="Rectángulo 12">
            <a:hlinkClick r:id="rId6" action="ppaction://hlinksldjump"/>
            <a:extLst>
              <a:ext uri="{FF2B5EF4-FFF2-40B4-BE49-F238E27FC236}">
                <a16:creationId xmlns:a16="http://schemas.microsoft.com/office/drawing/2014/main" id="{9768EE0B-BAC6-A2EE-2DB5-C9A175E65452}"/>
              </a:ext>
            </a:extLst>
          </p:cNvPr>
          <p:cNvSpPr/>
          <p:nvPr/>
        </p:nvSpPr>
        <p:spPr>
          <a:xfrm>
            <a:off x="215523" y="3317345"/>
            <a:ext cx="3560852" cy="2600632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Porque quiero ayudar a los niños.</a:t>
            </a:r>
          </a:p>
        </p:txBody>
      </p:sp>
      <p:sp>
        <p:nvSpPr>
          <p:cNvPr id="17" name="Rectángulo 16">
            <a:hlinkClick r:id="rId7" action="ppaction://hlinksldjump"/>
            <a:extLst>
              <a:ext uri="{FF2B5EF4-FFF2-40B4-BE49-F238E27FC236}">
                <a16:creationId xmlns:a16="http://schemas.microsoft.com/office/drawing/2014/main" id="{0A2BFFE0-8B87-F02B-A1C6-31829039E74C}"/>
              </a:ext>
            </a:extLst>
          </p:cNvPr>
          <p:cNvSpPr/>
          <p:nvPr/>
        </p:nvSpPr>
        <p:spPr>
          <a:xfrm>
            <a:off x="8415625" y="3309971"/>
            <a:ext cx="3560852" cy="2600632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No estoy seguro.</a:t>
            </a:r>
          </a:p>
        </p:txBody>
      </p:sp>
      <p:sp>
        <p:nvSpPr>
          <p:cNvPr id="18" name="Rectángulo 17">
            <a:hlinkClick r:id="rId8" action="ppaction://hlinksldjump"/>
            <a:extLst>
              <a:ext uri="{FF2B5EF4-FFF2-40B4-BE49-F238E27FC236}">
                <a16:creationId xmlns:a16="http://schemas.microsoft.com/office/drawing/2014/main" id="{B6676315-721C-3B5F-0846-DE987239065C}"/>
              </a:ext>
            </a:extLst>
          </p:cNvPr>
          <p:cNvSpPr/>
          <p:nvPr/>
        </p:nvSpPr>
        <p:spPr>
          <a:xfrm>
            <a:off x="4315574" y="3309971"/>
            <a:ext cx="3560852" cy="2600632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Porque así me siento mejor.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4DB9EBA-2420-FEAC-08F5-DCF397B8E2C2}"/>
              </a:ext>
            </a:extLst>
          </p:cNvPr>
          <p:cNvSpPr/>
          <p:nvPr/>
        </p:nvSpPr>
        <p:spPr>
          <a:xfrm>
            <a:off x="668414" y="1375792"/>
            <a:ext cx="10855172" cy="1484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  <a:latin typeface="Bahnschrift" panose="020B0502040204020203" pitchFamily="34" charset="0"/>
              </a:rPr>
              <a:t>¿Por qué quieres acoger?</a:t>
            </a:r>
          </a:p>
        </p:txBody>
      </p:sp>
      <p:pic>
        <p:nvPicPr>
          <p:cNvPr id="22" name="Gráfico 21" descr="Signo de intercalación hacia la derecha con relleno sólido">
            <a:extLst>
              <a:ext uri="{FF2B5EF4-FFF2-40B4-BE49-F238E27FC236}">
                <a16:creationId xmlns:a16="http://schemas.microsoft.com/office/drawing/2014/main" id="{66A38F27-6AA5-9406-FBBF-BDB95461B7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03079" y="6087802"/>
            <a:ext cx="653127" cy="653127"/>
          </a:xfrm>
          <a:prstGeom prst="rect">
            <a:avLst/>
          </a:prstGeom>
        </p:spPr>
      </p:pic>
      <p:pic>
        <p:nvPicPr>
          <p:cNvPr id="23" name="Gráfico 22" descr="Signo de intercalación hacia la derecha con relleno sólido">
            <a:extLst>
              <a:ext uri="{FF2B5EF4-FFF2-40B4-BE49-F238E27FC236}">
                <a16:creationId xmlns:a16="http://schemas.microsoft.com/office/drawing/2014/main" id="{0C3B5DFB-8A6D-4F2C-1163-EB8C142808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4922121" y="6087802"/>
            <a:ext cx="653127" cy="6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6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83D9F7E-6784-8383-3E79-0A2143E66508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F1A5B6A6-80C2-E21C-D1FC-2274F18D0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7" y="392886"/>
            <a:ext cx="533398" cy="53339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83CA738-A47F-A222-C7F0-7A4828F90A80}"/>
              </a:ext>
            </a:extLst>
          </p:cNvPr>
          <p:cNvSpPr/>
          <p:nvPr/>
        </p:nvSpPr>
        <p:spPr>
          <a:xfrm>
            <a:off x="0" y="1"/>
            <a:ext cx="2796331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rgbClr val="680000"/>
                </a:solidFill>
                <a:latin typeface="Bahnschrift Light" panose="020B0502040204020203" pitchFamily="34" charset="0"/>
              </a:rPr>
              <a:t>Inicio</a:t>
            </a:r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39FDD6ED-D630-EA5F-D7E8-7F61D2AC6CC9}"/>
              </a:ext>
            </a:extLst>
          </p:cNvPr>
          <p:cNvSpPr/>
          <p:nvPr/>
        </p:nvSpPr>
        <p:spPr>
          <a:xfrm>
            <a:off x="2796331" y="-2"/>
            <a:ext cx="2372685" cy="1375794"/>
          </a:xfrm>
          <a:prstGeom prst="rect">
            <a:avLst/>
          </a:prstGeom>
          <a:solidFill>
            <a:srgbClr val="C0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Acogida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58D34FB-11EA-795C-04AD-F03A179DE007}"/>
              </a:ext>
            </a:extLst>
          </p:cNvPr>
          <p:cNvSpPr/>
          <p:nvPr/>
        </p:nvSpPr>
        <p:spPr>
          <a:xfrm>
            <a:off x="5169016" y="-2"/>
            <a:ext cx="2372685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Valoraciones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5084226-DA60-2D6F-6F21-19B9F198BEEE}"/>
              </a:ext>
            </a:extLst>
          </p:cNvPr>
          <p:cNvSpPr/>
          <p:nvPr/>
        </p:nvSpPr>
        <p:spPr>
          <a:xfrm>
            <a:off x="7541702" y="-1"/>
            <a:ext cx="2372684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Contacto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5E2BAC1-9C49-0554-AAF4-D87928A51EC7}"/>
              </a:ext>
            </a:extLst>
          </p:cNvPr>
          <p:cNvSpPr/>
          <p:nvPr/>
        </p:nvSpPr>
        <p:spPr>
          <a:xfrm>
            <a:off x="9866851" y="0"/>
            <a:ext cx="2325149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Mi cuenta</a:t>
            </a:r>
          </a:p>
        </p:txBody>
      </p:sp>
      <p:pic>
        <p:nvPicPr>
          <p:cNvPr id="2" name="Gráfico 1" descr="Signo de intercalación hacia abajo con relleno sólido">
            <a:extLst>
              <a:ext uri="{FF2B5EF4-FFF2-40B4-BE49-F238E27FC236}">
                <a16:creationId xmlns:a16="http://schemas.microsoft.com/office/drawing/2014/main" id="{B870F658-2941-4859-E0F8-14D7EDD0A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3586" y="552970"/>
            <a:ext cx="313189" cy="31318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EA0B8E9-1748-FD67-D728-259B3B740533}"/>
              </a:ext>
            </a:extLst>
          </p:cNvPr>
          <p:cNvSpPr/>
          <p:nvPr/>
        </p:nvSpPr>
        <p:spPr>
          <a:xfrm>
            <a:off x="668414" y="1375792"/>
            <a:ext cx="10855172" cy="1484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  <a:latin typeface="Bahnschrift" panose="020B0502040204020203" pitchFamily="34" charset="0"/>
              </a:rPr>
              <a:t>¿Por qué quieres acoger?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768EE0B-BAC6-A2EE-2DB5-C9A175E65452}"/>
              </a:ext>
            </a:extLst>
          </p:cNvPr>
          <p:cNvSpPr/>
          <p:nvPr/>
        </p:nvSpPr>
        <p:spPr>
          <a:xfrm>
            <a:off x="215523" y="3317345"/>
            <a:ext cx="3560852" cy="26006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Porque quiero ayudar a los niños.</a:t>
            </a:r>
          </a:p>
        </p:txBody>
      </p:sp>
      <p:sp>
        <p:nvSpPr>
          <p:cNvPr id="3" name="Rectángulo 2">
            <a:hlinkClick r:id="rId6" action="ppaction://hlinksldjump"/>
            <a:extLst>
              <a:ext uri="{FF2B5EF4-FFF2-40B4-BE49-F238E27FC236}">
                <a16:creationId xmlns:a16="http://schemas.microsoft.com/office/drawing/2014/main" id="{186F416D-4DE4-95B6-4453-065C3120C8F5}"/>
              </a:ext>
            </a:extLst>
          </p:cNvPr>
          <p:cNvSpPr/>
          <p:nvPr/>
        </p:nvSpPr>
        <p:spPr>
          <a:xfrm>
            <a:off x="8415625" y="3309971"/>
            <a:ext cx="3560852" cy="2600632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No estoy seguro.</a:t>
            </a:r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40F634C9-CB35-3281-79EF-836B3910759A}"/>
              </a:ext>
            </a:extLst>
          </p:cNvPr>
          <p:cNvSpPr/>
          <p:nvPr/>
        </p:nvSpPr>
        <p:spPr>
          <a:xfrm>
            <a:off x="4315574" y="3309971"/>
            <a:ext cx="3560852" cy="2600632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Porque así me siento mejor.</a:t>
            </a:r>
          </a:p>
        </p:txBody>
      </p:sp>
      <p:pic>
        <p:nvPicPr>
          <p:cNvPr id="12" name="Gráfico 11" descr="Signo de intercalación hacia la derecha con relleno sólido">
            <a:hlinkClick r:id="rId8" action="ppaction://hlinksldjump"/>
            <a:extLst>
              <a:ext uri="{FF2B5EF4-FFF2-40B4-BE49-F238E27FC236}">
                <a16:creationId xmlns:a16="http://schemas.microsoft.com/office/drawing/2014/main" id="{95AE67D9-4955-7E0F-58BE-0049B8F13A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03079" y="6087802"/>
            <a:ext cx="653127" cy="653127"/>
          </a:xfrm>
          <a:prstGeom prst="rect">
            <a:avLst/>
          </a:prstGeom>
        </p:spPr>
      </p:pic>
      <p:pic>
        <p:nvPicPr>
          <p:cNvPr id="15" name="Gráfico 14" descr="Signo de intercalación hacia la derecha con relleno sólido">
            <a:extLst>
              <a:ext uri="{FF2B5EF4-FFF2-40B4-BE49-F238E27FC236}">
                <a16:creationId xmlns:a16="http://schemas.microsoft.com/office/drawing/2014/main" id="{4E55CA38-AB14-0E4A-181A-BF084FC68A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4922121" y="6087802"/>
            <a:ext cx="653127" cy="6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0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83D9F7E-6784-8383-3E79-0A2143E66508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F1A5B6A6-80C2-E21C-D1FC-2274F18D0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7" y="392886"/>
            <a:ext cx="533398" cy="53339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83CA738-A47F-A222-C7F0-7A4828F90A80}"/>
              </a:ext>
            </a:extLst>
          </p:cNvPr>
          <p:cNvSpPr/>
          <p:nvPr/>
        </p:nvSpPr>
        <p:spPr>
          <a:xfrm>
            <a:off x="0" y="1"/>
            <a:ext cx="2796331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rgbClr val="680000"/>
                </a:solidFill>
                <a:latin typeface="Bahnschrift Light" panose="020B0502040204020203" pitchFamily="34" charset="0"/>
              </a:rPr>
              <a:t>Inicio</a:t>
            </a:r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39FDD6ED-D630-EA5F-D7E8-7F61D2AC6CC9}"/>
              </a:ext>
            </a:extLst>
          </p:cNvPr>
          <p:cNvSpPr/>
          <p:nvPr/>
        </p:nvSpPr>
        <p:spPr>
          <a:xfrm>
            <a:off x="2796331" y="-2"/>
            <a:ext cx="2372685" cy="1375794"/>
          </a:xfrm>
          <a:prstGeom prst="rect">
            <a:avLst/>
          </a:prstGeom>
          <a:solidFill>
            <a:srgbClr val="C0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Acogida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58D34FB-11EA-795C-04AD-F03A179DE007}"/>
              </a:ext>
            </a:extLst>
          </p:cNvPr>
          <p:cNvSpPr/>
          <p:nvPr/>
        </p:nvSpPr>
        <p:spPr>
          <a:xfrm>
            <a:off x="5169016" y="-2"/>
            <a:ext cx="2372685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Valoraciones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5084226-DA60-2D6F-6F21-19B9F198BEEE}"/>
              </a:ext>
            </a:extLst>
          </p:cNvPr>
          <p:cNvSpPr/>
          <p:nvPr/>
        </p:nvSpPr>
        <p:spPr>
          <a:xfrm>
            <a:off x="7541702" y="-1"/>
            <a:ext cx="2372684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Contacto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5E2BAC1-9C49-0554-AAF4-D87928A51EC7}"/>
              </a:ext>
            </a:extLst>
          </p:cNvPr>
          <p:cNvSpPr/>
          <p:nvPr/>
        </p:nvSpPr>
        <p:spPr>
          <a:xfrm>
            <a:off x="9866851" y="0"/>
            <a:ext cx="2325149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Mi cuenta</a:t>
            </a:r>
          </a:p>
        </p:txBody>
      </p:sp>
      <p:pic>
        <p:nvPicPr>
          <p:cNvPr id="2" name="Gráfico 1" descr="Signo de intercalación hacia abajo con relleno sólido">
            <a:extLst>
              <a:ext uri="{FF2B5EF4-FFF2-40B4-BE49-F238E27FC236}">
                <a16:creationId xmlns:a16="http://schemas.microsoft.com/office/drawing/2014/main" id="{B870F658-2941-4859-E0F8-14D7EDD0A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3586" y="552970"/>
            <a:ext cx="313189" cy="31318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EA0B8E9-1748-FD67-D728-259B3B740533}"/>
              </a:ext>
            </a:extLst>
          </p:cNvPr>
          <p:cNvSpPr/>
          <p:nvPr/>
        </p:nvSpPr>
        <p:spPr>
          <a:xfrm>
            <a:off x="668414" y="1375792"/>
            <a:ext cx="10855172" cy="1484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  <a:latin typeface="Bahnschrift" panose="020B0502040204020203" pitchFamily="34" charset="0"/>
              </a:rPr>
              <a:t>¿Por qué quieres acoger?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6676315-721C-3B5F-0846-DE987239065C}"/>
              </a:ext>
            </a:extLst>
          </p:cNvPr>
          <p:cNvSpPr/>
          <p:nvPr/>
        </p:nvSpPr>
        <p:spPr>
          <a:xfrm>
            <a:off x="4315574" y="3309971"/>
            <a:ext cx="3560852" cy="26006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Porque así me siento mejor.</a:t>
            </a:r>
          </a:p>
        </p:txBody>
      </p:sp>
      <p:sp>
        <p:nvSpPr>
          <p:cNvPr id="3" name="Rectángulo 2">
            <a:hlinkClick r:id="rId6" action="ppaction://hlinksldjump"/>
            <a:extLst>
              <a:ext uri="{FF2B5EF4-FFF2-40B4-BE49-F238E27FC236}">
                <a16:creationId xmlns:a16="http://schemas.microsoft.com/office/drawing/2014/main" id="{D98478FF-3495-2F1D-2F78-BC215C77C095}"/>
              </a:ext>
            </a:extLst>
          </p:cNvPr>
          <p:cNvSpPr/>
          <p:nvPr/>
        </p:nvSpPr>
        <p:spPr>
          <a:xfrm>
            <a:off x="215523" y="3317345"/>
            <a:ext cx="3560852" cy="2600632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Porque quiero ayudar a los niños.</a:t>
            </a:r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64F533F9-89A7-C1C5-DF54-042B20422FAC}"/>
              </a:ext>
            </a:extLst>
          </p:cNvPr>
          <p:cNvSpPr/>
          <p:nvPr/>
        </p:nvSpPr>
        <p:spPr>
          <a:xfrm>
            <a:off x="8415625" y="3309971"/>
            <a:ext cx="3560852" cy="2600632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No estoy seguro.</a:t>
            </a:r>
          </a:p>
        </p:txBody>
      </p:sp>
      <p:pic>
        <p:nvPicPr>
          <p:cNvPr id="14" name="Gráfico 13" descr="Signo de intercalación hacia la derecha con relleno sólido">
            <a:extLst>
              <a:ext uri="{FF2B5EF4-FFF2-40B4-BE49-F238E27FC236}">
                <a16:creationId xmlns:a16="http://schemas.microsoft.com/office/drawing/2014/main" id="{03EB6B3A-61F0-447D-A5FA-DE67AAFCCA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4922121" y="6087802"/>
            <a:ext cx="653127" cy="653127"/>
          </a:xfrm>
          <a:prstGeom prst="rect">
            <a:avLst/>
          </a:prstGeom>
        </p:spPr>
      </p:pic>
      <p:pic>
        <p:nvPicPr>
          <p:cNvPr id="15" name="Gráfico 14" descr="Signo de intercalación hacia la derecha con relleno sólido">
            <a:hlinkClick r:id="rId10" action="ppaction://hlinksldjump"/>
            <a:extLst>
              <a:ext uri="{FF2B5EF4-FFF2-40B4-BE49-F238E27FC236}">
                <a16:creationId xmlns:a16="http://schemas.microsoft.com/office/drawing/2014/main" id="{33E49FCF-9B60-B33C-6CD7-3D58A448E0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3079" y="6087802"/>
            <a:ext cx="653127" cy="6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7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83D9F7E-6784-8383-3E79-0A2143E66508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F1A5B6A6-80C2-E21C-D1FC-2274F18D0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7" y="392886"/>
            <a:ext cx="533398" cy="53339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83CA738-A47F-A222-C7F0-7A4828F90A80}"/>
              </a:ext>
            </a:extLst>
          </p:cNvPr>
          <p:cNvSpPr/>
          <p:nvPr/>
        </p:nvSpPr>
        <p:spPr>
          <a:xfrm>
            <a:off x="0" y="1"/>
            <a:ext cx="2796331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rgbClr val="680000"/>
                </a:solidFill>
                <a:latin typeface="Bahnschrift Light" panose="020B0502040204020203" pitchFamily="34" charset="0"/>
              </a:rPr>
              <a:t>Inicio</a:t>
            </a:r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39FDD6ED-D630-EA5F-D7E8-7F61D2AC6CC9}"/>
              </a:ext>
            </a:extLst>
          </p:cNvPr>
          <p:cNvSpPr/>
          <p:nvPr/>
        </p:nvSpPr>
        <p:spPr>
          <a:xfrm>
            <a:off x="2796331" y="-2"/>
            <a:ext cx="2372685" cy="1375794"/>
          </a:xfrm>
          <a:prstGeom prst="rect">
            <a:avLst/>
          </a:prstGeom>
          <a:solidFill>
            <a:srgbClr val="C0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Acogida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58D34FB-11EA-795C-04AD-F03A179DE007}"/>
              </a:ext>
            </a:extLst>
          </p:cNvPr>
          <p:cNvSpPr/>
          <p:nvPr/>
        </p:nvSpPr>
        <p:spPr>
          <a:xfrm>
            <a:off x="5169016" y="-2"/>
            <a:ext cx="2372685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Valoraciones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5084226-DA60-2D6F-6F21-19B9F198BEEE}"/>
              </a:ext>
            </a:extLst>
          </p:cNvPr>
          <p:cNvSpPr/>
          <p:nvPr/>
        </p:nvSpPr>
        <p:spPr>
          <a:xfrm>
            <a:off x="7541702" y="-1"/>
            <a:ext cx="2372684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Contacto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5E2BAC1-9C49-0554-AAF4-D87928A51EC7}"/>
              </a:ext>
            </a:extLst>
          </p:cNvPr>
          <p:cNvSpPr/>
          <p:nvPr/>
        </p:nvSpPr>
        <p:spPr>
          <a:xfrm>
            <a:off x="9866851" y="0"/>
            <a:ext cx="2325149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Mi cuenta</a:t>
            </a:r>
          </a:p>
        </p:txBody>
      </p:sp>
      <p:pic>
        <p:nvPicPr>
          <p:cNvPr id="2" name="Gráfico 1" descr="Signo de intercalación hacia abajo con relleno sólido">
            <a:extLst>
              <a:ext uri="{FF2B5EF4-FFF2-40B4-BE49-F238E27FC236}">
                <a16:creationId xmlns:a16="http://schemas.microsoft.com/office/drawing/2014/main" id="{B870F658-2941-4859-E0F8-14D7EDD0A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3586" y="552970"/>
            <a:ext cx="313189" cy="31318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EA0B8E9-1748-FD67-D728-259B3B740533}"/>
              </a:ext>
            </a:extLst>
          </p:cNvPr>
          <p:cNvSpPr/>
          <p:nvPr/>
        </p:nvSpPr>
        <p:spPr>
          <a:xfrm>
            <a:off x="668414" y="1375792"/>
            <a:ext cx="10855172" cy="1484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  <a:latin typeface="Bahnschrift" panose="020B0502040204020203" pitchFamily="34" charset="0"/>
              </a:rPr>
              <a:t>¿Por qué quieres acoger?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A2BFFE0-8B87-F02B-A1C6-31829039E74C}"/>
              </a:ext>
            </a:extLst>
          </p:cNvPr>
          <p:cNvSpPr/>
          <p:nvPr/>
        </p:nvSpPr>
        <p:spPr>
          <a:xfrm>
            <a:off x="8415625" y="3309971"/>
            <a:ext cx="3560852" cy="26006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No estoy seguro.</a:t>
            </a:r>
          </a:p>
        </p:txBody>
      </p:sp>
      <p:sp>
        <p:nvSpPr>
          <p:cNvPr id="3" name="Rectángulo 2">
            <a:hlinkClick r:id="rId6" action="ppaction://hlinksldjump"/>
            <a:extLst>
              <a:ext uri="{FF2B5EF4-FFF2-40B4-BE49-F238E27FC236}">
                <a16:creationId xmlns:a16="http://schemas.microsoft.com/office/drawing/2014/main" id="{87F0390E-412E-CB57-699D-F8A2E25684BB}"/>
              </a:ext>
            </a:extLst>
          </p:cNvPr>
          <p:cNvSpPr/>
          <p:nvPr/>
        </p:nvSpPr>
        <p:spPr>
          <a:xfrm>
            <a:off x="215523" y="3317345"/>
            <a:ext cx="3560852" cy="2600632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Porque quiero ayudar a los niños.</a:t>
            </a:r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9EF45D12-0818-D7D5-3ED8-DDF5774C1C94}"/>
              </a:ext>
            </a:extLst>
          </p:cNvPr>
          <p:cNvSpPr/>
          <p:nvPr/>
        </p:nvSpPr>
        <p:spPr>
          <a:xfrm>
            <a:off x="4315574" y="3309971"/>
            <a:ext cx="3560852" cy="2600632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Porque así me siento mejor.</a:t>
            </a:r>
          </a:p>
        </p:txBody>
      </p:sp>
      <p:pic>
        <p:nvPicPr>
          <p:cNvPr id="14" name="Gráfico 13" descr="Signo de intercalación hacia la derecha con relleno sólido">
            <a:extLst>
              <a:ext uri="{FF2B5EF4-FFF2-40B4-BE49-F238E27FC236}">
                <a16:creationId xmlns:a16="http://schemas.microsoft.com/office/drawing/2014/main" id="{A66449D1-C678-6D6B-C333-1478B27B58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4922121" y="6087802"/>
            <a:ext cx="653127" cy="653127"/>
          </a:xfrm>
          <a:prstGeom prst="rect">
            <a:avLst/>
          </a:prstGeom>
        </p:spPr>
      </p:pic>
      <p:pic>
        <p:nvPicPr>
          <p:cNvPr id="15" name="Gráfico 14" descr="Signo de intercalación hacia la derecha con relleno sólido">
            <a:hlinkClick r:id="rId10" action="ppaction://hlinksldjump"/>
            <a:extLst>
              <a:ext uri="{FF2B5EF4-FFF2-40B4-BE49-F238E27FC236}">
                <a16:creationId xmlns:a16="http://schemas.microsoft.com/office/drawing/2014/main" id="{E7FDC1C7-C565-B3AD-E79E-83170C826D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3079" y="6087802"/>
            <a:ext cx="653127" cy="6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3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83D9F7E-6784-8383-3E79-0A2143E66508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F1A5B6A6-80C2-E21C-D1FC-2274F18D0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7" y="392886"/>
            <a:ext cx="533398" cy="53339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83CA738-A47F-A222-C7F0-7A4828F90A80}"/>
              </a:ext>
            </a:extLst>
          </p:cNvPr>
          <p:cNvSpPr/>
          <p:nvPr/>
        </p:nvSpPr>
        <p:spPr>
          <a:xfrm>
            <a:off x="0" y="1"/>
            <a:ext cx="2796331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rgbClr val="680000"/>
                </a:solidFill>
                <a:latin typeface="Bahnschrift Light" panose="020B0502040204020203" pitchFamily="34" charset="0"/>
              </a:rPr>
              <a:t>Inicio</a:t>
            </a:r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39FDD6ED-D630-EA5F-D7E8-7F61D2AC6CC9}"/>
              </a:ext>
            </a:extLst>
          </p:cNvPr>
          <p:cNvSpPr/>
          <p:nvPr/>
        </p:nvSpPr>
        <p:spPr>
          <a:xfrm>
            <a:off x="2796331" y="-2"/>
            <a:ext cx="2372685" cy="1375794"/>
          </a:xfrm>
          <a:prstGeom prst="rect">
            <a:avLst/>
          </a:prstGeom>
          <a:solidFill>
            <a:srgbClr val="C0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Acogida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58D34FB-11EA-795C-04AD-F03A179DE007}"/>
              </a:ext>
            </a:extLst>
          </p:cNvPr>
          <p:cNvSpPr/>
          <p:nvPr/>
        </p:nvSpPr>
        <p:spPr>
          <a:xfrm>
            <a:off x="5169016" y="-2"/>
            <a:ext cx="2372685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Valoraciones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5084226-DA60-2D6F-6F21-19B9F198BEEE}"/>
              </a:ext>
            </a:extLst>
          </p:cNvPr>
          <p:cNvSpPr/>
          <p:nvPr/>
        </p:nvSpPr>
        <p:spPr>
          <a:xfrm>
            <a:off x="7541702" y="-1"/>
            <a:ext cx="2372684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Contacto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5E2BAC1-9C49-0554-AAF4-D87928A51EC7}"/>
              </a:ext>
            </a:extLst>
          </p:cNvPr>
          <p:cNvSpPr/>
          <p:nvPr/>
        </p:nvSpPr>
        <p:spPr>
          <a:xfrm>
            <a:off x="9866851" y="0"/>
            <a:ext cx="2325149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Mi cuenta</a:t>
            </a:r>
          </a:p>
        </p:txBody>
      </p:sp>
      <p:pic>
        <p:nvPicPr>
          <p:cNvPr id="2" name="Gráfico 1" descr="Signo de intercalación hacia abajo con relleno sólido">
            <a:extLst>
              <a:ext uri="{FF2B5EF4-FFF2-40B4-BE49-F238E27FC236}">
                <a16:creationId xmlns:a16="http://schemas.microsoft.com/office/drawing/2014/main" id="{B870F658-2941-4859-E0F8-14D7EDD0A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3586" y="552970"/>
            <a:ext cx="313189" cy="31318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EA0B8E9-1748-FD67-D728-259B3B740533}"/>
              </a:ext>
            </a:extLst>
          </p:cNvPr>
          <p:cNvSpPr/>
          <p:nvPr/>
        </p:nvSpPr>
        <p:spPr>
          <a:xfrm>
            <a:off x="668414" y="1375792"/>
            <a:ext cx="10855172" cy="1484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800" dirty="0">
                <a:solidFill>
                  <a:schemeClr val="tx1"/>
                </a:solidFill>
                <a:latin typeface="Bahnschrift" panose="020B0502040204020203" pitchFamily="34" charset="0"/>
              </a:rPr>
              <a:t>Gracias por colaborar. Por favor, rellena tus datos.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9DDACC3-551D-57A8-6EEF-138A27146F51}"/>
              </a:ext>
            </a:extLst>
          </p:cNvPr>
          <p:cNvSpPr/>
          <p:nvPr/>
        </p:nvSpPr>
        <p:spPr>
          <a:xfrm>
            <a:off x="3210232" y="3746090"/>
            <a:ext cx="5771535" cy="399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3464080-B71A-6993-2CC9-3BC61B3A7B68}"/>
              </a:ext>
            </a:extLst>
          </p:cNvPr>
          <p:cNvSpPr/>
          <p:nvPr/>
        </p:nvSpPr>
        <p:spPr>
          <a:xfrm>
            <a:off x="3210231" y="5186516"/>
            <a:ext cx="5771535" cy="399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5892072-9F16-1461-9EE4-F4C7249FB4E7}"/>
              </a:ext>
            </a:extLst>
          </p:cNvPr>
          <p:cNvSpPr/>
          <p:nvPr/>
        </p:nvSpPr>
        <p:spPr>
          <a:xfrm>
            <a:off x="3210230" y="3368963"/>
            <a:ext cx="577153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Nombre: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580BE58-898B-E07C-F312-4FAFE56BC93B}"/>
              </a:ext>
            </a:extLst>
          </p:cNvPr>
          <p:cNvSpPr/>
          <p:nvPr/>
        </p:nvSpPr>
        <p:spPr>
          <a:xfrm>
            <a:off x="3210229" y="4799526"/>
            <a:ext cx="577153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Apellidos:</a:t>
            </a:r>
          </a:p>
        </p:txBody>
      </p:sp>
      <p:pic>
        <p:nvPicPr>
          <p:cNvPr id="20" name="Gráfico 19" descr="Signo de intercalación hacia la derecha con relleno sólido">
            <a:hlinkClick r:id="rId6" action="ppaction://hlinksldjump"/>
            <a:extLst>
              <a:ext uri="{FF2B5EF4-FFF2-40B4-BE49-F238E27FC236}">
                <a16:creationId xmlns:a16="http://schemas.microsoft.com/office/drawing/2014/main" id="{0E64D182-1170-4598-77D2-73A4EA3BCF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3079" y="6087802"/>
            <a:ext cx="653127" cy="653127"/>
          </a:xfrm>
          <a:prstGeom prst="rect">
            <a:avLst/>
          </a:prstGeom>
        </p:spPr>
      </p:pic>
      <p:pic>
        <p:nvPicPr>
          <p:cNvPr id="21" name="Gráfico 20" descr="Signo de intercalación hacia la derecha con relleno sólido">
            <a:hlinkClick r:id="rId9" action="ppaction://hlinksldjump"/>
            <a:extLst>
              <a:ext uri="{FF2B5EF4-FFF2-40B4-BE49-F238E27FC236}">
                <a16:creationId xmlns:a16="http://schemas.microsoft.com/office/drawing/2014/main" id="{561A11ED-6C34-3BEE-6170-111A117E0D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922121" y="6087802"/>
            <a:ext cx="653127" cy="6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7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83D9F7E-6784-8383-3E79-0A2143E66508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F1A5B6A6-80C2-E21C-D1FC-2274F18D0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7" y="392886"/>
            <a:ext cx="533398" cy="53339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83CA738-A47F-A222-C7F0-7A4828F90A80}"/>
              </a:ext>
            </a:extLst>
          </p:cNvPr>
          <p:cNvSpPr/>
          <p:nvPr/>
        </p:nvSpPr>
        <p:spPr>
          <a:xfrm>
            <a:off x="0" y="1"/>
            <a:ext cx="2796331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rgbClr val="680000"/>
                </a:solidFill>
                <a:latin typeface="Bahnschrift Light" panose="020B0502040204020203" pitchFamily="34" charset="0"/>
              </a:rPr>
              <a:t>Inicio</a:t>
            </a:r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39FDD6ED-D630-EA5F-D7E8-7F61D2AC6CC9}"/>
              </a:ext>
            </a:extLst>
          </p:cNvPr>
          <p:cNvSpPr/>
          <p:nvPr/>
        </p:nvSpPr>
        <p:spPr>
          <a:xfrm>
            <a:off x="2796331" y="-2"/>
            <a:ext cx="2372685" cy="1375794"/>
          </a:xfrm>
          <a:prstGeom prst="rect">
            <a:avLst/>
          </a:prstGeom>
          <a:solidFill>
            <a:srgbClr val="C0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Acogida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58D34FB-11EA-795C-04AD-F03A179DE007}"/>
              </a:ext>
            </a:extLst>
          </p:cNvPr>
          <p:cNvSpPr/>
          <p:nvPr/>
        </p:nvSpPr>
        <p:spPr>
          <a:xfrm>
            <a:off x="5169016" y="-2"/>
            <a:ext cx="2372685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Valoraciones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5084226-DA60-2D6F-6F21-19B9F198BEEE}"/>
              </a:ext>
            </a:extLst>
          </p:cNvPr>
          <p:cNvSpPr/>
          <p:nvPr/>
        </p:nvSpPr>
        <p:spPr>
          <a:xfrm>
            <a:off x="7541702" y="-1"/>
            <a:ext cx="2372684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Contacto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5E2BAC1-9C49-0554-AAF4-D87928A51EC7}"/>
              </a:ext>
            </a:extLst>
          </p:cNvPr>
          <p:cNvSpPr/>
          <p:nvPr/>
        </p:nvSpPr>
        <p:spPr>
          <a:xfrm>
            <a:off x="9866851" y="0"/>
            <a:ext cx="2325149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Mi cuenta</a:t>
            </a:r>
          </a:p>
        </p:txBody>
      </p:sp>
      <p:pic>
        <p:nvPicPr>
          <p:cNvPr id="2" name="Gráfico 1" descr="Signo de intercalación hacia abajo con relleno sólido">
            <a:extLst>
              <a:ext uri="{FF2B5EF4-FFF2-40B4-BE49-F238E27FC236}">
                <a16:creationId xmlns:a16="http://schemas.microsoft.com/office/drawing/2014/main" id="{B870F658-2941-4859-E0F8-14D7EDD0A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3586" y="552970"/>
            <a:ext cx="313189" cy="31318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EA0B8E9-1748-FD67-D728-259B3B740533}"/>
              </a:ext>
            </a:extLst>
          </p:cNvPr>
          <p:cNvSpPr/>
          <p:nvPr/>
        </p:nvSpPr>
        <p:spPr>
          <a:xfrm>
            <a:off x="668414" y="1375792"/>
            <a:ext cx="10855172" cy="1484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800" dirty="0">
                <a:solidFill>
                  <a:schemeClr val="tx1"/>
                </a:solidFill>
                <a:latin typeface="Bahnschrift" panose="020B0502040204020203" pitchFamily="34" charset="0"/>
              </a:rPr>
              <a:t>Gracias por colaborar. Por favor, rellena tus datos.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9DDACC3-551D-57A8-6EEF-138A27146F51}"/>
              </a:ext>
            </a:extLst>
          </p:cNvPr>
          <p:cNvSpPr/>
          <p:nvPr/>
        </p:nvSpPr>
        <p:spPr>
          <a:xfrm>
            <a:off x="3210232" y="3746090"/>
            <a:ext cx="5771535" cy="399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3464080-B71A-6993-2CC9-3BC61B3A7B68}"/>
              </a:ext>
            </a:extLst>
          </p:cNvPr>
          <p:cNvSpPr/>
          <p:nvPr/>
        </p:nvSpPr>
        <p:spPr>
          <a:xfrm>
            <a:off x="3210231" y="5186516"/>
            <a:ext cx="5771535" cy="399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5892072-9F16-1461-9EE4-F4C7249FB4E7}"/>
              </a:ext>
            </a:extLst>
          </p:cNvPr>
          <p:cNvSpPr/>
          <p:nvPr/>
        </p:nvSpPr>
        <p:spPr>
          <a:xfrm>
            <a:off x="3210230" y="3368963"/>
            <a:ext cx="577153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Sexo: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580BE58-898B-E07C-F312-4FAFE56BC93B}"/>
              </a:ext>
            </a:extLst>
          </p:cNvPr>
          <p:cNvSpPr/>
          <p:nvPr/>
        </p:nvSpPr>
        <p:spPr>
          <a:xfrm>
            <a:off x="3210229" y="4799526"/>
            <a:ext cx="577153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Fecha de nacimiento:</a:t>
            </a:r>
          </a:p>
        </p:txBody>
      </p:sp>
      <p:pic>
        <p:nvPicPr>
          <p:cNvPr id="20" name="Gráfico 19" descr="Signo de intercalación hacia la derecha con relleno sólido">
            <a:hlinkClick r:id="rId6" action="ppaction://hlinksldjump"/>
            <a:extLst>
              <a:ext uri="{FF2B5EF4-FFF2-40B4-BE49-F238E27FC236}">
                <a16:creationId xmlns:a16="http://schemas.microsoft.com/office/drawing/2014/main" id="{0E64D182-1170-4598-77D2-73A4EA3BCF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3079" y="6087802"/>
            <a:ext cx="653127" cy="653127"/>
          </a:xfrm>
          <a:prstGeom prst="rect">
            <a:avLst/>
          </a:prstGeom>
        </p:spPr>
      </p:pic>
      <p:pic>
        <p:nvPicPr>
          <p:cNvPr id="21" name="Gráfico 20" descr="Signo de intercalación hacia la derecha con relleno sólido">
            <a:hlinkClick r:id="rId9" action="ppaction://hlinksldjump"/>
            <a:extLst>
              <a:ext uri="{FF2B5EF4-FFF2-40B4-BE49-F238E27FC236}">
                <a16:creationId xmlns:a16="http://schemas.microsoft.com/office/drawing/2014/main" id="{561A11ED-6C34-3BEE-6170-111A117E0D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922121" y="6087802"/>
            <a:ext cx="653127" cy="653127"/>
          </a:xfrm>
          <a:prstGeom prst="rect">
            <a:avLst/>
          </a:prstGeom>
        </p:spPr>
      </p:pic>
      <p:pic>
        <p:nvPicPr>
          <p:cNvPr id="11" name="Gráfico 10" descr="Signo de intercalación hacia abajo con relleno sólido">
            <a:extLst>
              <a:ext uri="{FF2B5EF4-FFF2-40B4-BE49-F238E27FC236}">
                <a16:creationId xmlns:a16="http://schemas.microsoft.com/office/drawing/2014/main" id="{066A5A4B-B605-7482-D136-34493BDB78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71449" y="3811317"/>
            <a:ext cx="313189" cy="313189"/>
          </a:xfrm>
          <a:prstGeom prst="rect">
            <a:avLst/>
          </a:prstGeom>
        </p:spPr>
      </p:pic>
      <p:pic>
        <p:nvPicPr>
          <p:cNvPr id="13" name="Gráfico 12" descr="Signo de intercalación hacia abajo con relleno sólido">
            <a:extLst>
              <a:ext uri="{FF2B5EF4-FFF2-40B4-BE49-F238E27FC236}">
                <a16:creationId xmlns:a16="http://schemas.microsoft.com/office/drawing/2014/main" id="{C94FA9FD-B6D8-E21A-46DC-8101D77954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71448" y="5229749"/>
            <a:ext cx="313189" cy="31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7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83D9F7E-6784-8383-3E79-0A2143E66508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F1A5B6A6-80C2-E21C-D1FC-2274F18D0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7" y="392886"/>
            <a:ext cx="533398" cy="53339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83CA738-A47F-A222-C7F0-7A4828F90A80}"/>
              </a:ext>
            </a:extLst>
          </p:cNvPr>
          <p:cNvSpPr/>
          <p:nvPr/>
        </p:nvSpPr>
        <p:spPr>
          <a:xfrm>
            <a:off x="0" y="1"/>
            <a:ext cx="2796331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rgbClr val="680000"/>
                </a:solidFill>
                <a:latin typeface="Bahnschrift Light" panose="020B0502040204020203" pitchFamily="34" charset="0"/>
              </a:rPr>
              <a:t>Inicio</a:t>
            </a:r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39FDD6ED-D630-EA5F-D7E8-7F61D2AC6CC9}"/>
              </a:ext>
            </a:extLst>
          </p:cNvPr>
          <p:cNvSpPr/>
          <p:nvPr/>
        </p:nvSpPr>
        <p:spPr>
          <a:xfrm>
            <a:off x="2796331" y="-2"/>
            <a:ext cx="2372685" cy="1375794"/>
          </a:xfrm>
          <a:prstGeom prst="rect">
            <a:avLst/>
          </a:prstGeom>
          <a:solidFill>
            <a:srgbClr val="C0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Acogida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58D34FB-11EA-795C-04AD-F03A179DE007}"/>
              </a:ext>
            </a:extLst>
          </p:cNvPr>
          <p:cNvSpPr/>
          <p:nvPr/>
        </p:nvSpPr>
        <p:spPr>
          <a:xfrm>
            <a:off x="5169016" y="-2"/>
            <a:ext cx="2372685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Valoraciones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5084226-DA60-2D6F-6F21-19B9F198BEEE}"/>
              </a:ext>
            </a:extLst>
          </p:cNvPr>
          <p:cNvSpPr/>
          <p:nvPr/>
        </p:nvSpPr>
        <p:spPr>
          <a:xfrm>
            <a:off x="7541702" y="-1"/>
            <a:ext cx="2372684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Contacto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5E2BAC1-9C49-0554-AAF4-D87928A51EC7}"/>
              </a:ext>
            </a:extLst>
          </p:cNvPr>
          <p:cNvSpPr/>
          <p:nvPr/>
        </p:nvSpPr>
        <p:spPr>
          <a:xfrm>
            <a:off x="9866851" y="0"/>
            <a:ext cx="2325149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Mi cuenta</a:t>
            </a:r>
          </a:p>
        </p:txBody>
      </p:sp>
      <p:pic>
        <p:nvPicPr>
          <p:cNvPr id="2" name="Gráfico 1" descr="Signo de intercalación hacia abajo con relleno sólido">
            <a:extLst>
              <a:ext uri="{FF2B5EF4-FFF2-40B4-BE49-F238E27FC236}">
                <a16:creationId xmlns:a16="http://schemas.microsoft.com/office/drawing/2014/main" id="{B870F658-2941-4859-E0F8-14D7EDD0A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3586" y="552970"/>
            <a:ext cx="313189" cy="31318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EA0B8E9-1748-FD67-D728-259B3B740533}"/>
              </a:ext>
            </a:extLst>
          </p:cNvPr>
          <p:cNvSpPr/>
          <p:nvPr/>
        </p:nvSpPr>
        <p:spPr>
          <a:xfrm>
            <a:off x="668414" y="1375792"/>
            <a:ext cx="10855172" cy="1484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800" dirty="0">
                <a:solidFill>
                  <a:schemeClr val="tx1"/>
                </a:solidFill>
                <a:latin typeface="Bahnschrift" panose="020B0502040204020203" pitchFamily="34" charset="0"/>
              </a:rPr>
              <a:t>Gracias por colaborar. Por favor, rellena tus datos.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9DDACC3-551D-57A8-6EEF-138A27146F51}"/>
              </a:ext>
            </a:extLst>
          </p:cNvPr>
          <p:cNvSpPr/>
          <p:nvPr/>
        </p:nvSpPr>
        <p:spPr>
          <a:xfrm>
            <a:off x="3210232" y="3746090"/>
            <a:ext cx="5771535" cy="399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3464080-B71A-6993-2CC9-3BC61B3A7B68}"/>
              </a:ext>
            </a:extLst>
          </p:cNvPr>
          <p:cNvSpPr/>
          <p:nvPr/>
        </p:nvSpPr>
        <p:spPr>
          <a:xfrm>
            <a:off x="3210231" y="5186516"/>
            <a:ext cx="5771535" cy="399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5892072-9F16-1461-9EE4-F4C7249FB4E7}"/>
              </a:ext>
            </a:extLst>
          </p:cNvPr>
          <p:cNvSpPr/>
          <p:nvPr/>
        </p:nvSpPr>
        <p:spPr>
          <a:xfrm>
            <a:off x="3210230" y="3368963"/>
            <a:ext cx="577153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Estado civil: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580BE58-898B-E07C-F312-4FAFE56BC93B}"/>
              </a:ext>
            </a:extLst>
          </p:cNvPr>
          <p:cNvSpPr/>
          <p:nvPr/>
        </p:nvSpPr>
        <p:spPr>
          <a:xfrm>
            <a:off x="3210229" y="4799526"/>
            <a:ext cx="577153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Hijos/as:</a:t>
            </a:r>
          </a:p>
        </p:txBody>
      </p:sp>
      <p:pic>
        <p:nvPicPr>
          <p:cNvPr id="20" name="Gráfico 19" descr="Signo de intercalación hacia la derecha con relleno sólido">
            <a:hlinkClick r:id="rId6" action="ppaction://hlinksldjump"/>
            <a:extLst>
              <a:ext uri="{FF2B5EF4-FFF2-40B4-BE49-F238E27FC236}">
                <a16:creationId xmlns:a16="http://schemas.microsoft.com/office/drawing/2014/main" id="{0E64D182-1170-4598-77D2-73A4EA3BCF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3079" y="6087802"/>
            <a:ext cx="653127" cy="653127"/>
          </a:xfrm>
          <a:prstGeom prst="rect">
            <a:avLst/>
          </a:prstGeom>
        </p:spPr>
      </p:pic>
      <p:pic>
        <p:nvPicPr>
          <p:cNvPr id="21" name="Gráfico 20" descr="Signo de intercalación hacia la derecha con relleno sólido">
            <a:hlinkClick r:id="rId9" action="ppaction://hlinksldjump"/>
            <a:extLst>
              <a:ext uri="{FF2B5EF4-FFF2-40B4-BE49-F238E27FC236}">
                <a16:creationId xmlns:a16="http://schemas.microsoft.com/office/drawing/2014/main" id="{561A11ED-6C34-3BEE-6170-111A117E0D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922121" y="6087802"/>
            <a:ext cx="653127" cy="653127"/>
          </a:xfrm>
          <a:prstGeom prst="rect">
            <a:avLst/>
          </a:prstGeom>
        </p:spPr>
      </p:pic>
      <p:pic>
        <p:nvPicPr>
          <p:cNvPr id="11" name="Gráfico 10" descr="Signo de intercalación hacia abajo con relleno sólido">
            <a:extLst>
              <a:ext uri="{FF2B5EF4-FFF2-40B4-BE49-F238E27FC236}">
                <a16:creationId xmlns:a16="http://schemas.microsoft.com/office/drawing/2014/main" id="{9E328862-72E9-D93E-325D-FB6AE98F8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71449" y="3811317"/>
            <a:ext cx="313189" cy="313189"/>
          </a:xfrm>
          <a:prstGeom prst="rect">
            <a:avLst/>
          </a:prstGeom>
        </p:spPr>
      </p:pic>
      <p:pic>
        <p:nvPicPr>
          <p:cNvPr id="14" name="Gráfico 13" descr="Signo de intercalación hacia abajo con relleno sólido">
            <a:extLst>
              <a:ext uri="{FF2B5EF4-FFF2-40B4-BE49-F238E27FC236}">
                <a16:creationId xmlns:a16="http://schemas.microsoft.com/office/drawing/2014/main" id="{EB3D5597-7A5C-3733-43BF-556CA155E3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71448" y="5229749"/>
            <a:ext cx="313189" cy="31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5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83D9F7E-6784-8383-3E79-0A2143E66508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F1A5B6A6-80C2-E21C-D1FC-2274F18D0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7" y="392886"/>
            <a:ext cx="533398" cy="53339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83CA738-A47F-A222-C7F0-7A4828F90A80}"/>
              </a:ext>
            </a:extLst>
          </p:cNvPr>
          <p:cNvSpPr/>
          <p:nvPr/>
        </p:nvSpPr>
        <p:spPr>
          <a:xfrm>
            <a:off x="0" y="1"/>
            <a:ext cx="2796331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rgbClr val="680000"/>
                </a:solidFill>
                <a:latin typeface="Bahnschrift Light" panose="020B0502040204020203" pitchFamily="34" charset="0"/>
              </a:rPr>
              <a:t>Inicio</a:t>
            </a:r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39FDD6ED-D630-EA5F-D7E8-7F61D2AC6CC9}"/>
              </a:ext>
            </a:extLst>
          </p:cNvPr>
          <p:cNvSpPr/>
          <p:nvPr/>
        </p:nvSpPr>
        <p:spPr>
          <a:xfrm>
            <a:off x="2796331" y="-2"/>
            <a:ext cx="2372685" cy="1375794"/>
          </a:xfrm>
          <a:prstGeom prst="rect">
            <a:avLst/>
          </a:prstGeom>
          <a:solidFill>
            <a:srgbClr val="C0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Acogida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58D34FB-11EA-795C-04AD-F03A179DE007}"/>
              </a:ext>
            </a:extLst>
          </p:cNvPr>
          <p:cNvSpPr/>
          <p:nvPr/>
        </p:nvSpPr>
        <p:spPr>
          <a:xfrm>
            <a:off x="5169016" y="-2"/>
            <a:ext cx="2372685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Valoraciones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5084226-DA60-2D6F-6F21-19B9F198BEEE}"/>
              </a:ext>
            </a:extLst>
          </p:cNvPr>
          <p:cNvSpPr/>
          <p:nvPr/>
        </p:nvSpPr>
        <p:spPr>
          <a:xfrm>
            <a:off x="7541702" y="-1"/>
            <a:ext cx="2372684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Contacto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5E2BAC1-9C49-0554-AAF4-D87928A51EC7}"/>
              </a:ext>
            </a:extLst>
          </p:cNvPr>
          <p:cNvSpPr/>
          <p:nvPr/>
        </p:nvSpPr>
        <p:spPr>
          <a:xfrm>
            <a:off x="9866851" y="0"/>
            <a:ext cx="2325149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Mi cuenta</a:t>
            </a:r>
          </a:p>
        </p:txBody>
      </p:sp>
      <p:pic>
        <p:nvPicPr>
          <p:cNvPr id="2" name="Gráfico 1" descr="Signo de intercalación hacia abajo con relleno sólido">
            <a:extLst>
              <a:ext uri="{FF2B5EF4-FFF2-40B4-BE49-F238E27FC236}">
                <a16:creationId xmlns:a16="http://schemas.microsoft.com/office/drawing/2014/main" id="{B870F658-2941-4859-E0F8-14D7EDD0A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3586" y="552970"/>
            <a:ext cx="313189" cy="31318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EA0B8E9-1748-FD67-D728-259B3B740533}"/>
              </a:ext>
            </a:extLst>
          </p:cNvPr>
          <p:cNvSpPr/>
          <p:nvPr/>
        </p:nvSpPr>
        <p:spPr>
          <a:xfrm>
            <a:off x="668414" y="1375792"/>
            <a:ext cx="10855172" cy="1484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800" dirty="0">
                <a:solidFill>
                  <a:schemeClr val="tx1"/>
                </a:solidFill>
                <a:latin typeface="Bahnschrift" panose="020B0502040204020203" pitchFamily="34" charset="0"/>
              </a:rPr>
              <a:t>Gracias por colaborar. Por favor, rellena tus datos.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9DDACC3-551D-57A8-6EEF-138A27146F51}"/>
              </a:ext>
            </a:extLst>
          </p:cNvPr>
          <p:cNvSpPr/>
          <p:nvPr/>
        </p:nvSpPr>
        <p:spPr>
          <a:xfrm>
            <a:off x="3210232" y="3746090"/>
            <a:ext cx="5771535" cy="399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5892072-9F16-1461-9EE4-F4C7249FB4E7}"/>
              </a:ext>
            </a:extLst>
          </p:cNvPr>
          <p:cNvSpPr/>
          <p:nvPr/>
        </p:nvSpPr>
        <p:spPr>
          <a:xfrm>
            <a:off x="3210230" y="3368963"/>
            <a:ext cx="577153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Tipo de familia:</a:t>
            </a:r>
          </a:p>
        </p:txBody>
      </p:sp>
      <p:pic>
        <p:nvPicPr>
          <p:cNvPr id="20" name="Gráfico 19" descr="Signo de intercalación hacia la derecha con relleno sólido">
            <a:hlinkClick r:id="rId6" action="ppaction://hlinksldjump"/>
            <a:extLst>
              <a:ext uri="{FF2B5EF4-FFF2-40B4-BE49-F238E27FC236}">
                <a16:creationId xmlns:a16="http://schemas.microsoft.com/office/drawing/2014/main" id="{0E64D182-1170-4598-77D2-73A4EA3BCF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3079" y="6087802"/>
            <a:ext cx="653127" cy="653127"/>
          </a:xfrm>
          <a:prstGeom prst="rect">
            <a:avLst/>
          </a:prstGeom>
        </p:spPr>
      </p:pic>
      <p:pic>
        <p:nvPicPr>
          <p:cNvPr id="21" name="Gráfico 20" descr="Signo de intercalación hacia la derecha con relleno sólido">
            <a:hlinkClick r:id="rId9" action="ppaction://hlinksldjump"/>
            <a:extLst>
              <a:ext uri="{FF2B5EF4-FFF2-40B4-BE49-F238E27FC236}">
                <a16:creationId xmlns:a16="http://schemas.microsoft.com/office/drawing/2014/main" id="{561A11ED-6C34-3BEE-6170-111A117E0D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922121" y="6087802"/>
            <a:ext cx="653127" cy="653127"/>
          </a:xfrm>
          <a:prstGeom prst="rect">
            <a:avLst/>
          </a:prstGeom>
        </p:spPr>
      </p:pic>
      <p:pic>
        <p:nvPicPr>
          <p:cNvPr id="13" name="Gráfico 12" descr="Signo de intercalación hacia abajo con relleno sólido">
            <a:extLst>
              <a:ext uri="{FF2B5EF4-FFF2-40B4-BE49-F238E27FC236}">
                <a16:creationId xmlns:a16="http://schemas.microsoft.com/office/drawing/2014/main" id="{31F793DF-EDA8-9AAD-BB15-D4A717C283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71448" y="3798637"/>
            <a:ext cx="313189" cy="31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94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255</Words>
  <Application>Microsoft Office PowerPoint</Application>
  <PresentationFormat>Panorámica</PresentationFormat>
  <Paragraphs>85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Bahnschrift Light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Muñoz</dc:creator>
  <cp:lastModifiedBy>Ana Muñoz</cp:lastModifiedBy>
  <cp:revision>28</cp:revision>
  <dcterms:created xsi:type="dcterms:W3CDTF">2023-04-30T13:18:53Z</dcterms:created>
  <dcterms:modified xsi:type="dcterms:W3CDTF">2023-04-30T15:16:20Z</dcterms:modified>
</cp:coreProperties>
</file>