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9" r:id="rId3"/>
    <p:sldId id="286" r:id="rId4"/>
    <p:sldId id="291" r:id="rId5"/>
    <p:sldId id="292" r:id="rId6"/>
    <p:sldId id="258" r:id="rId7"/>
    <p:sldId id="276" r:id="rId8"/>
    <p:sldId id="264" r:id="rId9"/>
    <p:sldId id="266" r:id="rId10"/>
    <p:sldId id="265" r:id="rId11"/>
    <p:sldId id="277" r:id="rId12"/>
    <p:sldId id="278" r:id="rId13"/>
    <p:sldId id="280" r:id="rId14"/>
    <p:sldId id="281" r:id="rId15"/>
    <p:sldId id="279" r:id="rId16"/>
    <p:sldId id="282" r:id="rId17"/>
    <p:sldId id="284" r:id="rId18"/>
    <p:sldId id="288" r:id="rId19"/>
    <p:sldId id="290"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3" autoAdjust="0"/>
  </p:normalViewPr>
  <p:slideViewPr>
    <p:cSldViewPr>
      <p:cViewPr varScale="1">
        <p:scale>
          <a:sx n="88" d="100"/>
          <a:sy n="88" d="100"/>
        </p:scale>
        <p:origin x="-12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4CAC0-E76A-4E2F-B477-5D7DE3AA6159}" type="datetimeFigureOut">
              <a:rPr lang="en-US" smtClean="0"/>
              <a:pPr/>
              <a:t>9/16/2018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BD705-4234-4CB1-ADCE-9E2A0751CA7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ABBD705-4234-4CB1-ADCE-9E2A0751CA7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dirty="0" smtClean="0"/>
              <a:t>File sharing is one of the oldest applications of the internet.</a:t>
            </a:r>
          </a:p>
          <a:p>
            <a:r>
              <a:rPr lang="en-IN" dirty="0" smtClean="0"/>
              <a:t>One way of sharing</a:t>
            </a:r>
          </a:p>
          <a:p>
            <a:r>
              <a:rPr lang="en-IN" dirty="0" smtClean="0"/>
              <a:t>files online is for a user to upload files to a common space on the web and others users</a:t>
            </a:r>
          </a:p>
          <a:p>
            <a:r>
              <a:rPr lang="en-IN" dirty="0" smtClean="0"/>
              <a:t>can download the files from the common web space. </a:t>
            </a:r>
          </a:p>
          <a:p>
            <a:r>
              <a:rPr lang="en-IN" dirty="0" smtClean="0"/>
              <a:t>The objective of this project was to design an online </a:t>
            </a:r>
            <a:r>
              <a:rPr lang="en-IN" dirty="0" err="1" smtClean="0"/>
              <a:t>collaberative</a:t>
            </a:r>
            <a:r>
              <a:rPr lang="en-IN" dirty="0" smtClean="0"/>
              <a:t> file sharing  using File Manager over object storage where users can upload files and other users can download them.</a:t>
            </a:r>
          </a:p>
          <a:p>
            <a:r>
              <a:rPr lang="en-IN" dirty="0" smtClean="0"/>
              <a:t>To attain this objective AJAX enabled interactive user interface is </a:t>
            </a:r>
            <a:r>
              <a:rPr lang="en-IN" dirty="0" err="1" smtClean="0"/>
              <a:t>used.The</a:t>
            </a:r>
            <a:r>
              <a:rPr lang="en-IN" dirty="0" smtClean="0"/>
              <a:t> visual studio 2017 is the basic tool for visualization of website which provided the </a:t>
            </a:r>
            <a:r>
              <a:rPr lang="en-IN" dirty="0" err="1" smtClean="0"/>
              <a:t>differnet</a:t>
            </a:r>
            <a:r>
              <a:rPr lang="en-IN" dirty="0" smtClean="0"/>
              <a:t> functionalities like ADO.NET,ASP.NET by using which the website is </a:t>
            </a:r>
            <a:r>
              <a:rPr lang="en-IN" dirty="0" err="1" smtClean="0"/>
              <a:t>created.Where</a:t>
            </a:r>
            <a:r>
              <a:rPr lang="en-IN" dirty="0" smtClean="0"/>
              <a:t> as the security is established by </a:t>
            </a:r>
            <a:r>
              <a:rPr lang="en-IN" dirty="0" err="1" smtClean="0"/>
              <a:t>genrating</a:t>
            </a:r>
            <a:r>
              <a:rPr lang="en-IN" dirty="0" smtClean="0"/>
              <a:t> Generating SHA hash value of document</a:t>
            </a:r>
          </a:p>
          <a:p>
            <a:r>
              <a:rPr lang="en-IN" dirty="0" smtClean="0"/>
              <a:t>Storing hash value with meta data on application </a:t>
            </a:r>
            <a:r>
              <a:rPr lang="en-IN" dirty="0" err="1" smtClean="0"/>
              <a:t>server.Another</a:t>
            </a:r>
            <a:r>
              <a:rPr lang="en-IN" dirty="0" smtClean="0"/>
              <a:t> important factor affecting the security is use of modified AES encryption algorithm.</a:t>
            </a:r>
          </a:p>
          <a:p>
            <a:r>
              <a:rPr lang="en-IN" dirty="0" smtClean="0"/>
              <a:t> </a:t>
            </a:r>
          </a:p>
          <a:p>
            <a:endParaRPr lang="en-IN" dirty="0" smtClean="0"/>
          </a:p>
          <a:p>
            <a:r>
              <a:rPr lang="en-IN" dirty="0" smtClean="0"/>
              <a:t>                 </a:t>
            </a:r>
          </a:p>
          <a:p>
            <a:endParaRPr lang="en-IN" dirty="0" smtClean="0"/>
          </a:p>
          <a:p>
            <a:endParaRPr lang="en-IN" dirty="0" smtClean="0"/>
          </a:p>
          <a:p>
            <a:endParaRPr lang="en-IN" dirty="0" smtClean="0"/>
          </a:p>
          <a:p>
            <a:r>
              <a:rPr lang="en-IN" dirty="0" smtClean="0"/>
              <a:t>This report discusses the implementation details of the website, and the</a:t>
            </a:r>
          </a:p>
          <a:p>
            <a:r>
              <a:rPr lang="en-IN" dirty="0" smtClean="0"/>
              <a:t>advantages of having different visualizations of the object storage system. This report also addresses</a:t>
            </a:r>
          </a:p>
          <a:p>
            <a:r>
              <a:rPr lang="en-IN" dirty="0" smtClean="0"/>
              <a:t>one frequently asked question regarding </a:t>
            </a:r>
            <a:r>
              <a:rPr lang="en-IN" dirty="0" err="1" smtClean="0"/>
              <a:t>storage;that</a:t>
            </a:r>
            <a:r>
              <a:rPr lang="en-IN" dirty="0" smtClean="0"/>
              <a:t> how to Maintain and Analyze the enormous </a:t>
            </a:r>
          </a:p>
          <a:p>
            <a:r>
              <a:rPr lang="en-IN" dirty="0" smtClean="0"/>
              <a:t>amount of data with a certain ease? This report analyzes the time</a:t>
            </a:r>
          </a:p>
          <a:p>
            <a:r>
              <a:rPr lang="en-IN" dirty="0" smtClean="0"/>
              <a:t>needed to upload, download and search the data stored in objects which in turns lie on the flat address space and discusses the Merits and Demerits of both techniques in terms of performance, security,</a:t>
            </a:r>
          </a:p>
          <a:p>
            <a:r>
              <a:rPr lang="en-IN" dirty="0" smtClean="0"/>
              <a:t>integrity, maintenance and code complexity. </a:t>
            </a:r>
          </a:p>
          <a:p>
            <a:endParaRPr lang="en-IN" dirty="0"/>
          </a:p>
        </p:txBody>
      </p:sp>
      <p:sp>
        <p:nvSpPr>
          <p:cNvPr id="4" name="Slide Number Placeholder 3"/>
          <p:cNvSpPr>
            <a:spLocks noGrp="1"/>
          </p:cNvSpPr>
          <p:nvPr>
            <p:ph type="sldNum" sz="quarter" idx="10"/>
          </p:nvPr>
        </p:nvSpPr>
        <p:spPr/>
        <p:txBody>
          <a:bodyPr/>
          <a:lstStyle/>
          <a:p>
            <a:fld id="{0ABBD705-4234-4CB1-ADCE-9E2A0751CA77}"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1E33D04-A9AA-4748-8699-37A6EA4867C1}" type="datetimeFigureOut">
              <a:rPr lang="en-US" smtClean="0"/>
              <a:pPr/>
              <a:t>9/16/2018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0D6E849-A9CB-4242-807B-D9C55A9944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1E33D04-A9AA-4748-8699-37A6EA4867C1}" type="datetimeFigureOut">
              <a:rPr lang="en-US" smtClean="0"/>
              <a:pPr/>
              <a:t>9/16/2018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0D6E849-A9CB-4242-807B-D9C55A9944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1E33D04-A9AA-4748-8699-37A6EA4867C1}" type="datetimeFigureOut">
              <a:rPr lang="en-US" smtClean="0"/>
              <a:pPr/>
              <a:t>9/16/2018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0D6E849-A9CB-4242-807B-D9C55A9944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1E33D04-A9AA-4748-8699-37A6EA4867C1}" type="datetimeFigureOut">
              <a:rPr lang="en-US" smtClean="0"/>
              <a:pPr/>
              <a:t>9/16/2018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D6E849-A9CB-4242-807B-D9C55A9944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1E33D04-A9AA-4748-8699-37A6EA4867C1}" type="datetimeFigureOut">
              <a:rPr lang="en-US" smtClean="0"/>
              <a:pPr/>
              <a:t>9/16/2018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D6E849-A9CB-4242-807B-D9C55A9944C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1E33D04-A9AA-4748-8699-37A6EA4867C1}" type="datetimeFigureOut">
              <a:rPr lang="en-US" smtClean="0"/>
              <a:pPr/>
              <a:t>9/16/2018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D6E849-A9CB-4242-807B-D9C55A9944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295400"/>
            <a:ext cx="5105400" cy="2868168"/>
          </a:xfrm>
        </p:spPr>
        <p:txBody>
          <a:bodyPr>
            <a:normAutofit fontScale="90000"/>
          </a:bodyPr>
          <a:lstStyle/>
          <a:p>
            <a:r>
              <a:rPr lang="en-US" sz="4000" dirty="0" smtClean="0"/>
              <a:t>Collaborative File Sharing Using File Manager Over Object Storage </a:t>
            </a:r>
            <a:br>
              <a:rPr lang="en-US" sz="4000" dirty="0" smtClean="0"/>
            </a:br>
            <a:r>
              <a:rPr lang="en-US" sz="4000" dirty="0" smtClean="0"/>
              <a:t/>
            </a:r>
            <a:br>
              <a:rPr lang="en-US" sz="4000" dirty="0" smtClean="0"/>
            </a:br>
            <a:r>
              <a:rPr lang="en-US" sz="4000" b="1" dirty="0" smtClean="0"/>
              <a:t> </a:t>
            </a:r>
            <a:r>
              <a:rPr lang="en-US" b="1" dirty="0"/>
              <a:t/>
            </a:r>
            <a:br>
              <a:rPr lang="en-US" b="1" dirty="0"/>
            </a:br>
            <a:endParaRPr lang="en-US" dirty="0"/>
          </a:p>
        </p:txBody>
      </p:sp>
      <p:sp>
        <p:nvSpPr>
          <p:cNvPr id="3" name="Subtitle 2"/>
          <p:cNvSpPr>
            <a:spLocks noGrp="1"/>
          </p:cNvSpPr>
          <p:nvPr>
            <p:ph type="subTitle" idx="1"/>
          </p:nvPr>
        </p:nvSpPr>
        <p:spPr>
          <a:xfrm>
            <a:off x="3505200" y="4495800"/>
            <a:ext cx="5114778" cy="2133600"/>
          </a:xfrm>
        </p:spPr>
        <p:txBody>
          <a:bodyPr>
            <a:noAutofit/>
          </a:bodyPr>
          <a:lstStyle/>
          <a:p>
            <a:r>
              <a:rPr lang="en-US" sz="2000" b="1" dirty="0" smtClean="0"/>
              <a:t>Project </a:t>
            </a:r>
            <a:r>
              <a:rPr lang="en-US" sz="2000" b="1" dirty="0" err="1" smtClean="0"/>
              <a:t>Guide:</a:t>
            </a:r>
            <a:r>
              <a:rPr lang="en-US" sz="2000" dirty="0" err="1" smtClean="0"/>
              <a:t>Prof</a:t>
            </a:r>
            <a:r>
              <a:rPr lang="en-US" sz="2000" dirty="0" smtClean="0"/>
              <a:t>. R.V. Gupta</a:t>
            </a:r>
          </a:p>
          <a:p>
            <a:r>
              <a:rPr lang="en-US" sz="2000" b="1" dirty="0" smtClean="0"/>
              <a:t>Seminar by</a:t>
            </a:r>
            <a:r>
              <a:rPr lang="en-US" sz="2000" dirty="0" smtClean="0"/>
              <a:t>: </a:t>
            </a:r>
            <a:r>
              <a:rPr lang="en-US" sz="2000" dirty="0" err="1" smtClean="0"/>
              <a:t>Sarvesh</a:t>
            </a:r>
            <a:r>
              <a:rPr lang="en-US" sz="2000" dirty="0" smtClean="0"/>
              <a:t> </a:t>
            </a:r>
            <a:r>
              <a:rPr lang="en-US" sz="2000" dirty="0" err="1" smtClean="0"/>
              <a:t>Kaushik</a:t>
            </a:r>
            <a:endParaRPr lang="en-US" sz="2000" dirty="0" smtClean="0"/>
          </a:p>
          <a:p>
            <a:r>
              <a:rPr lang="en-US" sz="2000" dirty="0" err="1" smtClean="0"/>
              <a:t>Hrishikesh</a:t>
            </a:r>
            <a:r>
              <a:rPr lang="en-US" sz="2000" dirty="0" smtClean="0"/>
              <a:t> </a:t>
            </a:r>
            <a:r>
              <a:rPr lang="en-US" sz="2000" dirty="0" err="1" smtClean="0"/>
              <a:t>Pusadkar</a:t>
            </a:r>
            <a:endParaRPr lang="en-US" sz="2000" dirty="0" smtClean="0"/>
          </a:p>
          <a:p>
            <a:r>
              <a:rPr lang="en-US" sz="2000" dirty="0" err="1" smtClean="0"/>
              <a:t>Keval</a:t>
            </a:r>
            <a:r>
              <a:rPr lang="en-US" sz="2000" dirty="0" smtClean="0"/>
              <a:t> </a:t>
            </a:r>
            <a:r>
              <a:rPr lang="en-US" sz="2000" dirty="0" err="1" smtClean="0"/>
              <a:t>jajoo</a:t>
            </a:r>
            <a:endParaRPr lang="en-US" sz="2000" dirty="0" smtClean="0"/>
          </a:p>
          <a:p>
            <a:r>
              <a:rPr lang="en-US" sz="2000" dirty="0" err="1" smtClean="0"/>
              <a:t>Rishikesh</a:t>
            </a:r>
            <a:r>
              <a:rPr lang="en-US" sz="2000" dirty="0" smtClean="0"/>
              <a:t> </a:t>
            </a:r>
            <a:r>
              <a:rPr lang="en-US" sz="2000" dirty="0" err="1" smtClean="0"/>
              <a:t>khadekar</a:t>
            </a:r>
            <a:r>
              <a:rPr lang="en-US" sz="2000" dirty="0" smtClean="0"/>
              <a:t> </a:t>
            </a:r>
          </a:p>
          <a:p>
            <a:r>
              <a:rPr lang="en-US" sz="2000" dirty="0" err="1" smtClean="0"/>
              <a:t>Brijraj</a:t>
            </a:r>
            <a:r>
              <a:rPr lang="en-US" sz="2000" dirty="0" smtClean="0"/>
              <a:t> </a:t>
            </a:r>
            <a:r>
              <a:rPr lang="en-US" sz="2000" dirty="0" err="1" smtClean="0"/>
              <a:t>sadani</a:t>
            </a:r>
            <a:endParaRPr lang="en-US" sz="2000" dirty="0"/>
          </a:p>
        </p:txBody>
      </p:sp>
      <p:pic>
        <p:nvPicPr>
          <p:cNvPr id="5" name="Picture 4" descr="download.jfif"/>
          <p:cNvPicPr>
            <a:picLocks noChangeAspect="1"/>
          </p:cNvPicPr>
          <p:nvPr/>
        </p:nvPicPr>
        <p:blipFill>
          <a:blip r:embed="rId3" cstate="print"/>
          <a:stretch>
            <a:fillRect/>
          </a:stretch>
        </p:blipFill>
        <p:spPr>
          <a:xfrm>
            <a:off x="533400" y="762000"/>
            <a:ext cx="1619250" cy="1619250"/>
          </a:xfrm>
          <a:prstGeom prst="rect">
            <a:avLst/>
          </a:prstGeom>
        </p:spPr>
      </p:pic>
      <p:pic>
        <p:nvPicPr>
          <p:cNvPr id="6" name="Picture 5" descr="naac11.jpg"/>
          <p:cNvPicPr>
            <a:picLocks noChangeAspect="1"/>
          </p:cNvPicPr>
          <p:nvPr/>
        </p:nvPicPr>
        <p:blipFill>
          <a:blip r:embed="rId4" cstate="print"/>
          <a:stretch>
            <a:fillRect/>
          </a:stretch>
        </p:blipFill>
        <p:spPr>
          <a:xfrm>
            <a:off x="533400" y="2667000"/>
            <a:ext cx="16002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User management</a:t>
            </a:r>
            <a:br>
              <a:rPr lang="en-GB" dirty="0" smtClean="0"/>
            </a:br>
            <a:endParaRPr lang="en-GB" dirty="0"/>
          </a:p>
        </p:txBody>
      </p:sp>
      <p:sp>
        <p:nvSpPr>
          <p:cNvPr id="3" name="Content Placeholder 2"/>
          <p:cNvSpPr>
            <a:spLocks noGrp="1"/>
          </p:cNvSpPr>
          <p:nvPr>
            <p:ph idx="1"/>
          </p:nvPr>
        </p:nvSpPr>
        <p:spPr/>
        <p:txBody>
          <a:bodyPr/>
          <a:lstStyle/>
          <a:p>
            <a:r>
              <a:rPr lang="en-GB" dirty="0" smtClean="0"/>
              <a:t>Registration</a:t>
            </a:r>
          </a:p>
          <a:p>
            <a:r>
              <a:rPr lang="en-GB" dirty="0" smtClean="0"/>
              <a:t>Login</a:t>
            </a:r>
          </a:p>
          <a:p>
            <a:r>
              <a:rPr lang="en-GB" dirty="0" smtClean="0"/>
              <a:t>Change password</a:t>
            </a:r>
          </a:p>
          <a:p>
            <a:r>
              <a:rPr lang="en-GB" dirty="0" smtClean="0"/>
              <a:t>Upload document</a:t>
            </a:r>
          </a:p>
          <a:p>
            <a:r>
              <a:rPr lang="en-GB" dirty="0" smtClean="0"/>
              <a:t>View own documents</a:t>
            </a:r>
          </a:p>
          <a:p>
            <a:r>
              <a:rPr lang="en-GB" dirty="0" smtClean="0"/>
              <a:t>Share documents</a:t>
            </a:r>
          </a:p>
          <a:p>
            <a:r>
              <a:rPr lang="en-GB" dirty="0" smtClean="0"/>
              <a:t>Download documents</a:t>
            </a:r>
          </a:p>
          <a:p>
            <a:r>
              <a:rPr lang="en-GB" dirty="0" smtClean="0"/>
              <a:t>Access permission management</a:t>
            </a:r>
          </a:p>
          <a:p>
            <a:endParaRPr lang="en-GB" dirty="0" smtClean="0"/>
          </a:p>
          <a:p>
            <a:endParaRPr lang="en-GB"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 Sharing</a:t>
            </a:r>
            <a:endParaRPr lang="en-US" dirty="0"/>
          </a:p>
        </p:txBody>
      </p:sp>
      <p:sp>
        <p:nvSpPr>
          <p:cNvPr id="3" name="Content Placeholder 2"/>
          <p:cNvSpPr>
            <a:spLocks noGrp="1"/>
          </p:cNvSpPr>
          <p:nvPr>
            <p:ph idx="1"/>
          </p:nvPr>
        </p:nvSpPr>
        <p:spPr/>
        <p:txBody>
          <a:bodyPr/>
          <a:lstStyle/>
          <a:p>
            <a:r>
              <a:rPr lang="en-IN" dirty="0" smtClean="0"/>
              <a:t>Manage document access permission</a:t>
            </a:r>
          </a:p>
          <a:p>
            <a:r>
              <a:rPr lang="en-IN" dirty="0" smtClean="0"/>
              <a:t>Remove access permission</a:t>
            </a:r>
          </a:p>
          <a:p>
            <a:r>
              <a:rPr lang="en-IN" dirty="0" smtClean="0"/>
              <a:t>Download shared documents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Upload Document</a:t>
            </a:r>
            <a:endParaRPr lang="en-US" dirty="0"/>
          </a:p>
        </p:txBody>
      </p:sp>
      <p:sp>
        <p:nvSpPr>
          <p:cNvPr id="3" name="Content Placeholder 2"/>
          <p:cNvSpPr>
            <a:spLocks noGrp="1"/>
          </p:cNvSpPr>
          <p:nvPr>
            <p:ph idx="1"/>
          </p:nvPr>
        </p:nvSpPr>
        <p:spPr/>
        <p:txBody>
          <a:bodyPr/>
          <a:lstStyle/>
          <a:p>
            <a:r>
              <a:rPr lang="en-IN" dirty="0" smtClean="0"/>
              <a:t>Upload document</a:t>
            </a:r>
          </a:p>
          <a:p>
            <a:r>
              <a:rPr lang="en-IN" dirty="0" smtClean="0"/>
              <a:t>Generate SHA hash value of document</a:t>
            </a:r>
          </a:p>
          <a:p>
            <a:r>
              <a:rPr lang="en-IN" dirty="0" smtClean="0"/>
              <a:t>Store hash value with meta data on application server</a:t>
            </a:r>
          </a:p>
          <a:p>
            <a:r>
              <a:rPr lang="en-IN" dirty="0" smtClean="0"/>
              <a:t>Encrypt document using modified AES algorithm</a:t>
            </a:r>
          </a:p>
          <a:p>
            <a:r>
              <a:rPr lang="en-IN" dirty="0" smtClean="0"/>
              <a:t>Store Encrypted document on storage server as well as backup server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Encryption Algorithm</a:t>
            </a:r>
            <a:endParaRPr lang="en-US" dirty="0"/>
          </a:p>
        </p:txBody>
      </p:sp>
      <p:sp>
        <p:nvSpPr>
          <p:cNvPr id="3" name="Content Placeholder 2"/>
          <p:cNvSpPr>
            <a:spLocks noGrp="1"/>
          </p:cNvSpPr>
          <p:nvPr>
            <p:ph idx="1"/>
          </p:nvPr>
        </p:nvSpPr>
        <p:spPr/>
        <p:txBody>
          <a:bodyPr/>
          <a:lstStyle/>
          <a:p>
            <a:r>
              <a:rPr lang="en-IN" dirty="0" smtClean="0"/>
              <a:t>Upload document</a:t>
            </a:r>
          </a:p>
          <a:p>
            <a:r>
              <a:rPr lang="en-IN" dirty="0" smtClean="0"/>
              <a:t>Read document into bytes[]</a:t>
            </a:r>
          </a:p>
          <a:p>
            <a:r>
              <a:rPr lang="en-IN" dirty="0" smtClean="0"/>
              <a:t>Reverse byte[] </a:t>
            </a:r>
          </a:p>
          <a:p>
            <a:r>
              <a:rPr lang="en-IN" dirty="0" smtClean="0"/>
              <a:t>Generate secrete key randomly</a:t>
            </a:r>
          </a:p>
          <a:p>
            <a:r>
              <a:rPr lang="en-IN" dirty="0" smtClean="0"/>
              <a:t>Apply AES to encrypt the document</a:t>
            </a:r>
          </a:p>
          <a:p>
            <a:r>
              <a:rPr lang="en-IN" dirty="0" smtClean="0"/>
              <a:t>Store Encrypted document on storage server as well as backup server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Download Document</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View documents details</a:t>
            </a:r>
          </a:p>
          <a:p>
            <a:r>
              <a:rPr lang="en-IN" dirty="0" smtClean="0"/>
              <a:t>Get key on email if having access permission</a:t>
            </a:r>
          </a:p>
          <a:p>
            <a:r>
              <a:rPr lang="en-IN" dirty="0" smtClean="0"/>
              <a:t>Specify key</a:t>
            </a:r>
          </a:p>
          <a:p>
            <a:r>
              <a:rPr lang="en-IN" dirty="0" smtClean="0"/>
              <a:t>Key verification</a:t>
            </a:r>
          </a:p>
          <a:p>
            <a:r>
              <a:rPr lang="en-IN" dirty="0" smtClean="0"/>
              <a:t>If user is a authenticated user, document will be fetched from storage server using meta data stored on application server</a:t>
            </a:r>
          </a:p>
          <a:p>
            <a:r>
              <a:rPr lang="en-IN" dirty="0" smtClean="0"/>
              <a:t>Decrypt document using key</a:t>
            </a:r>
          </a:p>
          <a:p>
            <a:r>
              <a:rPr lang="en-IN" dirty="0" smtClean="0"/>
              <a:t>Generate hash value</a:t>
            </a:r>
          </a:p>
          <a:p>
            <a:r>
              <a:rPr lang="en-IN" dirty="0" smtClean="0"/>
              <a:t>Compare hash value with stored one</a:t>
            </a:r>
          </a:p>
          <a:p>
            <a:r>
              <a:rPr lang="en-IN" dirty="0" smtClean="0"/>
              <a:t>If both hash values are same, deliver the document to user</a:t>
            </a:r>
          </a:p>
          <a:p>
            <a:r>
              <a:rPr lang="en-IN" dirty="0" smtClean="0"/>
              <a:t>Other wise fetch the document from backup file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Decryption</a:t>
            </a:r>
            <a:endParaRPr lang="en-US" dirty="0"/>
          </a:p>
        </p:txBody>
      </p:sp>
      <p:sp>
        <p:nvSpPr>
          <p:cNvPr id="3" name="Content Placeholder 2"/>
          <p:cNvSpPr>
            <a:spLocks noGrp="1"/>
          </p:cNvSpPr>
          <p:nvPr>
            <p:ph idx="1"/>
          </p:nvPr>
        </p:nvSpPr>
        <p:spPr/>
        <p:txBody>
          <a:bodyPr/>
          <a:lstStyle/>
          <a:p>
            <a:r>
              <a:rPr lang="en-IN" dirty="0" smtClean="0"/>
              <a:t>Read file bytes[]</a:t>
            </a:r>
          </a:p>
          <a:p>
            <a:r>
              <a:rPr lang="en-IN" dirty="0" smtClean="0"/>
              <a:t>Decrypt document using AES</a:t>
            </a:r>
          </a:p>
          <a:p>
            <a:r>
              <a:rPr lang="en-IN" dirty="0" smtClean="0"/>
              <a:t>Reverse bytes[]</a:t>
            </a:r>
          </a:p>
          <a:p>
            <a:r>
              <a:rPr lang="en-IN" dirty="0" smtClean="0"/>
              <a:t>Convert bytes[] into file</a:t>
            </a:r>
          </a:p>
          <a:p>
            <a:r>
              <a:rPr lang="en-IN" dirty="0" smtClean="0"/>
              <a:t>Store file on server </a:t>
            </a:r>
            <a:r>
              <a:rPr lang="en-IN" dirty="0" err="1" smtClean="0"/>
              <a:t>tempararily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US" dirty="0"/>
          </a:p>
        </p:txBody>
      </p:sp>
      <p:sp>
        <p:nvSpPr>
          <p:cNvPr id="3" name="Content Placeholder 2"/>
          <p:cNvSpPr>
            <a:spLocks noGrp="1"/>
          </p:cNvSpPr>
          <p:nvPr>
            <p:ph idx="1"/>
          </p:nvPr>
        </p:nvSpPr>
        <p:spPr/>
        <p:txBody>
          <a:bodyPr/>
          <a:lstStyle/>
          <a:p>
            <a:r>
              <a:rPr lang="en-IN" dirty="0" smtClean="0"/>
              <a:t>Corporate document repository</a:t>
            </a:r>
          </a:p>
          <a:p>
            <a:r>
              <a:rPr lang="en-IN" dirty="0" smtClean="0"/>
              <a:t>Document sharing system</a:t>
            </a:r>
          </a:p>
          <a:p>
            <a:r>
              <a:rPr lang="en-IN" dirty="0" smtClean="0"/>
              <a:t>Personal Health records storage</a:t>
            </a:r>
          </a:p>
          <a:p>
            <a:endParaRPr lang="en-US" dirty="0"/>
          </a:p>
        </p:txBody>
      </p:sp>
      <p:pic>
        <p:nvPicPr>
          <p:cNvPr id="6" name="Picture 5" descr="applicationimg.jpg"/>
          <p:cNvPicPr>
            <a:picLocks noChangeAspect="1"/>
          </p:cNvPicPr>
          <p:nvPr/>
        </p:nvPicPr>
        <p:blipFill>
          <a:blip r:embed="rId2" cstate="print"/>
          <a:stretch>
            <a:fillRect/>
          </a:stretch>
        </p:blipFill>
        <p:spPr>
          <a:xfrm>
            <a:off x="533400" y="3581400"/>
            <a:ext cx="7391400" cy="205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smtClean="0"/>
              <a:t>Provides a secure a way for file sharing</a:t>
            </a:r>
          </a:p>
          <a:p>
            <a:r>
              <a:rPr lang="en-IN" dirty="0" smtClean="0"/>
              <a:t>Using this method cloud Efficiency is increased </a:t>
            </a:r>
          </a:p>
          <a:p>
            <a:r>
              <a:rPr lang="en-IN" dirty="0" smtClean="0"/>
              <a:t> Backup is available in any unexpected case</a:t>
            </a:r>
          </a:p>
          <a:p>
            <a:r>
              <a:rPr lang="en-IN" dirty="0" smtClean="0"/>
              <a:t>Files can be accessed by any device by the user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a:t>
            </a:r>
            <a:endParaRPr lang="en-IN" dirty="0"/>
          </a:p>
        </p:txBody>
      </p:sp>
      <p:sp>
        <p:nvSpPr>
          <p:cNvPr id="3" name="Content Placeholder 2"/>
          <p:cNvSpPr>
            <a:spLocks noGrp="1"/>
          </p:cNvSpPr>
          <p:nvPr>
            <p:ph idx="1"/>
          </p:nvPr>
        </p:nvSpPr>
        <p:spPr/>
        <p:txBody>
          <a:bodyPr/>
          <a:lstStyle/>
          <a:p>
            <a:r>
              <a:rPr lang="en-IN" dirty="0" smtClean="0"/>
              <a:t>Person not getting access to data can intentionally deface the data  which is overcome using backup server. </a:t>
            </a:r>
          </a:p>
          <a:p>
            <a:r>
              <a:rPr lang="en-IN" dirty="0" smtClean="0"/>
              <a:t>Historically, the </a:t>
            </a:r>
            <a:r>
              <a:rPr lang="en-IN" b="1" dirty="0" smtClean="0"/>
              <a:t>disadvantage</a:t>
            </a:r>
            <a:r>
              <a:rPr lang="en-IN" dirty="0" smtClean="0"/>
              <a:t> of </a:t>
            </a:r>
            <a:r>
              <a:rPr lang="en-IN" b="1" dirty="0" smtClean="0"/>
              <a:t>object storage</a:t>
            </a:r>
            <a:r>
              <a:rPr lang="en-IN" dirty="0" smtClean="0"/>
              <a:t> has been performance, as data retrieval is generally considered slower than with a file system.</a:t>
            </a:r>
          </a:p>
          <a:p>
            <a:r>
              <a:rPr lang="en-IN" dirty="0" smtClean="0"/>
              <a:t>Application cloud is needed for storing metadata.</a:t>
            </a:r>
          </a:p>
          <a:p>
            <a:endParaRPr lang="en-IN" dirty="0" smtClean="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This project will provide a secure platform for storing files to the online cloud and will reduce the overloading of the cloud resources and increased efficiency of cloud.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Objectives</a:t>
            </a:r>
          </a:p>
          <a:p>
            <a:r>
              <a:rPr lang="en-IN" dirty="0" smtClean="0"/>
              <a:t>Modules</a:t>
            </a:r>
          </a:p>
          <a:p>
            <a:r>
              <a:rPr lang="en-IN" dirty="0" smtClean="0"/>
              <a:t>Project flow Diagram</a:t>
            </a:r>
          </a:p>
          <a:p>
            <a:r>
              <a:rPr lang="en-IN" dirty="0" smtClean="0"/>
              <a:t>Application</a:t>
            </a:r>
          </a:p>
          <a:p>
            <a:r>
              <a:rPr lang="en-IN" dirty="0" smtClean="0"/>
              <a:t>Advantages and Disadvantages</a:t>
            </a:r>
          </a:p>
          <a:p>
            <a:r>
              <a:rPr lang="en-IN" dirty="0" smtClean="0"/>
              <a:t>Technologies Used</a:t>
            </a:r>
          </a:p>
          <a:p>
            <a:r>
              <a:rPr lang="en-IN" dirty="0" smtClean="0"/>
              <a:t>Conclusion</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normAutofit/>
          </a:bodyPr>
          <a:lstStyle/>
          <a:p>
            <a:pPr lvl="0"/>
            <a:r>
              <a:rPr lang="en-US" dirty="0" smtClean="0"/>
              <a:t>Deployment Platform: Windows</a:t>
            </a:r>
          </a:p>
          <a:p>
            <a:pPr lvl="0"/>
            <a:r>
              <a:rPr lang="en-US" dirty="0" smtClean="0"/>
              <a:t>Web Server: IIS</a:t>
            </a:r>
          </a:p>
          <a:p>
            <a:pPr lvl="0"/>
            <a:r>
              <a:rPr lang="en-US" dirty="0" smtClean="0"/>
              <a:t>Development Technology : ASP.NET(SERVERSIDE),C#(LANGUAGE),CSS</a:t>
            </a:r>
          </a:p>
          <a:p>
            <a:pPr lvl="0"/>
            <a:r>
              <a:rPr lang="en-US" dirty="0" smtClean="0"/>
              <a:t>Database technologies: MS SQL Server 2016</a:t>
            </a:r>
          </a:p>
          <a:p>
            <a:pPr lvl="0"/>
            <a:r>
              <a:rPr lang="en-US" dirty="0" smtClean="0"/>
              <a:t>Development Tool: Visual Studio 2017</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pPr lvl="8"/>
            <a:r>
              <a:rPr lang="en-US" sz="5400" dirty="0" smtClean="0">
                <a:solidFill>
                  <a:srgbClr val="FF0000"/>
                </a:solidFill>
              </a:rPr>
              <a:t>Thank you</a:t>
            </a:r>
            <a:endParaRPr lang="en-US" sz="5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r>
              <a:rPr lang="en-IN" sz="1800" dirty="0" smtClean="0"/>
              <a:t>People tend to have their data on more than one device these days. Security of this data is important along with its correctness. Cloud storage services are hence blooming in the market providing users with varied data storage facilities where client can store his data on the web and access it as and when required. </a:t>
            </a:r>
          </a:p>
          <a:p>
            <a:r>
              <a:rPr lang="en-IN" sz="1800" dirty="0" smtClean="0"/>
              <a:t>Selecting the correct underlying storage system can greatly impact the success or failure of implementing cloud storage. Here, we use the new type of storage, called the Object Storage that has started to gain major traction in the market, especially since it has been validated by companies like Amazon, Google, and </a:t>
            </a:r>
            <a:r>
              <a:rPr lang="en-IN" sz="1800" dirty="0" err="1" smtClean="0"/>
              <a:t>Facebook</a:t>
            </a:r>
            <a:r>
              <a:rPr lang="en-IN" sz="1800" dirty="0" smtClean="0"/>
              <a:t>, which use this type of architecture to power their very large infrastructures, and their </a:t>
            </a:r>
            <a:r>
              <a:rPr lang="en-IN" sz="1800" dirty="0" err="1" smtClean="0"/>
              <a:t>petabyte</a:t>
            </a:r>
            <a:r>
              <a:rPr lang="en-IN" sz="1800" dirty="0" smtClean="0"/>
              <a:t> sized implementations. </a:t>
            </a:r>
          </a:p>
          <a:p>
            <a:pPr>
              <a:buNone/>
            </a:pP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dirty="0" err="1" smtClean="0"/>
              <a:t>Openstack</a:t>
            </a:r>
            <a:r>
              <a:rPr lang="en-IN" sz="1800" dirty="0" smtClean="0"/>
              <a:t> Swift is one such large object store. Having storage based service design in mind, we introduce an intermediate server to perform the job of authentication of client and maintaining a consistency between the client data at his/her devices by carrying out the function of synchronization. Any changes made on any of the devices of a user, are automatically updated at all the other devices. </a:t>
            </a:r>
          </a:p>
          <a:p>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raph.jpg"/>
          <p:cNvPicPr>
            <a:picLocks noGrp="1" noChangeAspect="1"/>
          </p:cNvPicPr>
          <p:nvPr>
            <p:ph idx="1"/>
          </p:nvPr>
        </p:nvPicPr>
        <p:blipFill>
          <a:blip r:embed="rId2" cstate="print"/>
          <a:stretch>
            <a:fillRect/>
          </a:stretch>
        </p:blipFill>
        <p:spPr>
          <a:xfrm>
            <a:off x="457200" y="2064670"/>
            <a:ext cx="7239000" cy="3936747"/>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239000" cy="1143000"/>
          </a:xfrm>
        </p:spPr>
        <p:txBody>
          <a:bodyPr/>
          <a:lstStyle/>
          <a:p>
            <a:r>
              <a:rPr lang="en-US" dirty="0" smtClean="0"/>
              <a:t>			objectives</a:t>
            </a:r>
            <a:endParaRPr lang="en-US" dirty="0"/>
          </a:p>
        </p:txBody>
      </p:sp>
      <p:sp>
        <p:nvSpPr>
          <p:cNvPr id="3" name="Content Placeholder 2"/>
          <p:cNvSpPr>
            <a:spLocks noGrp="1"/>
          </p:cNvSpPr>
          <p:nvPr>
            <p:ph idx="1"/>
          </p:nvPr>
        </p:nvSpPr>
        <p:spPr/>
        <p:txBody>
          <a:bodyPr>
            <a:normAutofit/>
          </a:bodyPr>
          <a:lstStyle/>
          <a:p>
            <a:pPr>
              <a:buNone/>
            </a:pPr>
            <a:r>
              <a:rPr lang="en-US" dirty="0" smtClean="0"/>
              <a:t>TO develop a cloud based file sharing system</a:t>
            </a:r>
          </a:p>
          <a:p>
            <a:pPr>
              <a:buNone/>
            </a:pPr>
            <a:r>
              <a:rPr lang="en-US" dirty="0" smtClean="0"/>
              <a:t>To implement object storage system</a:t>
            </a:r>
          </a:p>
          <a:p>
            <a:pPr>
              <a:buNone/>
            </a:pPr>
            <a:r>
              <a:rPr lang="en-US" dirty="0" smtClean="0"/>
              <a:t>To increase the security and availability of the uploaded documents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a:t>
            </a:r>
            <a:endParaRPr lang="en-US" dirty="0"/>
          </a:p>
        </p:txBody>
      </p:sp>
      <p:sp>
        <p:nvSpPr>
          <p:cNvPr id="3" name="Content Placeholder 2"/>
          <p:cNvSpPr>
            <a:spLocks noGrp="1"/>
          </p:cNvSpPr>
          <p:nvPr>
            <p:ph idx="1"/>
          </p:nvPr>
        </p:nvSpPr>
        <p:spPr/>
        <p:txBody>
          <a:bodyPr/>
          <a:lstStyle/>
          <a:p>
            <a:pPr>
              <a:buNone/>
            </a:pPr>
            <a:r>
              <a:rPr lang="en-IN" dirty="0" smtClean="0"/>
              <a:t> </a:t>
            </a:r>
            <a:endParaRPr lang="en-US" dirty="0"/>
          </a:p>
        </p:txBody>
      </p:sp>
      <p:sp>
        <p:nvSpPr>
          <p:cNvPr id="4" name="Smiley Face 3"/>
          <p:cNvSpPr/>
          <p:nvPr/>
        </p:nvSpPr>
        <p:spPr>
          <a:xfrm>
            <a:off x="1066800" y="6096000"/>
            <a:ext cx="7620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4495800" y="1828800"/>
            <a:ext cx="2057400" cy="167640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smtClean="0"/>
              <a:t>Application cloud</a:t>
            </a:r>
          </a:p>
          <a:p>
            <a:pPr algn="ctr"/>
            <a:endParaRPr lang="en-IN" dirty="0" smtClean="0"/>
          </a:p>
          <a:p>
            <a:pPr algn="ctr"/>
            <a:endParaRPr lang="en-IN" dirty="0" smtClean="0"/>
          </a:p>
          <a:p>
            <a:pPr algn="ctr"/>
            <a:endParaRPr lang="en-US" dirty="0"/>
          </a:p>
        </p:txBody>
      </p:sp>
      <p:sp>
        <p:nvSpPr>
          <p:cNvPr id="7" name="Cloud 6"/>
          <p:cNvSpPr/>
          <p:nvPr/>
        </p:nvSpPr>
        <p:spPr>
          <a:xfrm>
            <a:off x="2590800" y="228600"/>
            <a:ext cx="2438400" cy="1447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Storage cloud</a:t>
            </a:r>
          </a:p>
          <a:p>
            <a:pPr algn="ctr"/>
            <a:endParaRPr lang="en-IN" dirty="0" smtClean="0"/>
          </a:p>
          <a:p>
            <a:pPr algn="ctr"/>
            <a:endParaRPr lang="en-IN" dirty="0" smtClean="0"/>
          </a:p>
          <a:p>
            <a:pPr algn="ctr"/>
            <a:endParaRPr lang="en-US" dirty="0"/>
          </a:p>
        </p:txBody>
      </p:sp>
      <p:sp>
        <p:nvSpPr>
          <p:cNvPr id="8" name="Cloud 7"/>
          <p:cNvSpPr/>
          <p:nvPr/>
        </p:nvSpPr>
        <p:spPr>
          <a:xfrm>
            <a:off x="5105400" y="-381000"/>
            <a:ext cx="1981200" cy="1905000"/>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Backup cloud</a:t>
            </a:r>
          </a:p>
          <a:p>
            <a:pPr algn="ctr"/>
            <a:endParaRPr lang="en-IN" dirty="0" smtClean="0"/>
          </a:p>
          <a:p>
            <a:pPr algn="ctr"/>
            <a:endParaRPr lang="en-IN" dirty="0" smtClean="0"/>
          </a:p>
          <a:p>
            <a:pPr algn="ctr"/>
            <a:endParaRPr lang="en-IN" dirty="0" smtClean="0"/>
          </a:p>
          <a:p>
            <a:pPr algn="ctr"/>
            <a:endParaRPr lang="en-US" dirty="0"/>
          </a:p>
        </p:txBody>
      </p:sp>
      <p:sp>
        <p:nvSpPr>
          <p:cNvPr id="10" name="Flowchart: Multidocument 9"/>
          <p:cNvSpPr/>
          <p:nvPr/>
        </p:nvSpPr>
        <p:spPr>
          <a:xfrm>
            <a:off x="3276600" y="762000"/>
            <a:ext cx="1066800" cy="6858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smtClean="0"/>
              <a:t>Objects</a:t>
            </a:r>
            <a:endParaRPr lang="en-US" sz="1400" dirty="0"/>
          </a:p>
        </p:txBody>
      </p:sp>
      <p:sp>
        <p:nvSpPr>
          <p:cNvPr id="11" name="Flowchart: Multidocument 10"/>
          <p:cNvSpPr/>
          <p:nvPr/>
        </p:nvSpPr>
        <p:spPr>
          <a:xfrm>
            <a:off x="5410200" y="304800"/>
            <a:ext cx="1066800" cy="6858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smtClean="0"/>
              <a:t>Objects</a:t>
            </a:r>
            <a:endParaRPr lang="en-US" sz="1400" dirty="0"/>
          </a:p>
        </p:txBody>
      </p:sp>
      <p:sp>
        <p:nvSpPr>
          <p:cNvPr id="13" name="Can 12"/>
          <p:cNvSpPr/>
          <p:nvPr/>
        </p:nvSpPr>
        <p:spPr>
          <a:xfrm>
            <a:off x="5257800" y="2590800"/>
            <a:ext cx="533400" cy="5334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t>DB</a:t>
            </a:r>
            <a:endParaRPr lang="en-US" dirty="0"/>
          </a:p>
        </p:txBody>
      </p:sp>
      <p:sp>
        <p:nvSpPr>
          <p:cNvPr id="14" name="Up Arrow 13"/>
          <p:cNvSpPr/>
          <p:nvPr/>
        </p:nvSpPr>
        <p:spPr>
          <a:xfrm>
            <a:off x="1295400" y="58674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p:cNvSpPr/>
          <p:nvPr/>
        </p:nvSpPr>
        <p:spPr>
          <a:xfrm>
            <a:off x="533400" y="5410200"/>
            <a:ext cx="1905000" cy="4572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Registration</a:t>
            </a:r>
            <a:endParaRPr lang="en-US" dirty="0"/>
          </a:p>
        </p:txBody>
      </p:sp>
      <p:sp>
        <p:nvSpPr>
          <p:cNvPr id="16" name="Up Arrow 15"/>
          <p:cNvSpPr/>
          <p:nvPr/>
        </p:nvSpPr>
        <p:spPr>
          <a:xfrm>
            <a:off x="1295400" y="51816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p:nvSpPr>
        <p:spPr>
          <a:xfrm>
            <a:off x="533400" y="4724400"/>
            <a:ext cx="1905000" cy="4572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Login</a:t>
            </a:r>
            <a:endParaRPr lang="en-US" dirty="0"/>
          </a:p>
        </p:txBody>
      </p:sp>
      <p:sp>
        <p:nvSpPr>
          <p:cNvPr id="18" name="Up Arrow 17"/>
          <p:cNvSpPr/>
          <p:nvPr/>
        </p:nvSpPr>
        <p:spPr>
          <a:xfrm>
            <a:off x="1295400" y="44958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p:cNvSpPr/>
          <p:nvPr/>
        </p:nvSpPr>
        <p:spPr>
          <a:xfrm>
            <a:off x="533400" y="3886200"/>
            <a:ext cx="190500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Upload Documents</a:t>
            </a:r>
            <a:endParaRPr lang="en-US" dirty="0"/>
          </a:p>
        </p:txBody>
      </p:sp>
      <p:sp>
        <p:nvSpPr>
          <p:cNvPr id="20" name="Up Arrow 19"/>
          <p:cNvSpPr/>
          <p:nvPr/>
        </p:nvSpPr>
        <p:spPr>
          <a:xfrm>
            <a:off x="1295400" y="36576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8200" y="2514600"/>
            <a:ext cx="1371600"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t>Encrypt document using Modified AES algorithm </a:t>
            </a:r>
            <a:endParaRPr lang="en-US" sz="1200" dirty="0"/>
          </a:p>
        </p:txBody>
      </p:sp>
      <p:cxnSp>
        <p:nvCxnSpPr>
          <p:cNvPr id="24" name="Straight Arrow Connector 23"/>
          <p:cNvCxnSpPr/>
          <p:nvPr/>
        </p:nvCxnSpPr>
        <p:spPr>
          <a:xfrm flipV="1">
            <a:off x="1828800" y="1219200"/>
            <a:ext cx="16002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flipH="1" flipV="1">
            <a:off x="419100" y="1257300"/>
            <a:ext cx="23622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209800" y="3124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600200" y="0"/>
            <a:ext cx="3810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Oval 34"/>
          <p:cNvSpPr/>
          <p:nvPr/>
        </p:nvSpPr>
        <p:spPr>
          <a:xfrm>
            <a:off x="2971800" y="2514600"/>
            <a:ext cx="1371600" cy="1143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smtClean="0"/>
              <a:t>Generate Meta data </a:t>
            </a:r>
            <a:endParaRPr lang="en-US" sz="1200" dirty="0"/>
          </a:p>
        </p:txBody>
      </p:sp>
      <p:cxnSp>
        <p:nvCxnSpPr>
          <p:cNvPr id="41" name="Straight Arrow Connector 40"/>
          <p:cNvCxnSpPr>
            <a:stCxn id="35" idx="5"/>
            <a:endCxn id="13" idx="2"/>
          </p:cNvCxnSpPr>
          <p:nvPr/>
        </p:nvCxnSpPr>
        <p:spPr>
          <a:xfrm rot="5400000" flipH="1" flipV="1">
            <a:off x="4383811" y="2616223"/>
            <a:ext cx="632712" cy="1115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3621088" y="1639094"/>
            <a:ext cx="53101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16200000" flipH="1">
            <a:off x="5334000" y="1295400"/>
            <a:ext cx="685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Oval 55"/>
          <p:cNvSpPr/>
          <p:nvPr/>
        </p:nvSpPr>
        <p:spPr>
          <a:xfrm>
            <a:off x="5486400" y="4876800"/>
            <a:ext cx="1371600"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smtClean="0"/>
              <a:t>Decrypt Document</a:t>
            </a:r>
            <a:endParaRPr lang="en-US" sz="1200" dirty="0"/>
          </a:p>
        </p:txBody>
      </p:sp>
      <p:cxnSp>
        <p:nvCxnSpPr>
          <p:cNvPr id="57" name="Straight Arrow Connector 56"/>
          <p:cNvCxnSpPr/>
          <p:nvPr/>
        </p:nvCxnSpPr>
        <p:spPr>
          <a:xfrm>
            <a:off x="1600200" y="4648200"/>
            <a:ext cx="1524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Flowchart: Process 58"/>
          <p:cNvSpPr/>
          <p:nvPr/>
        </p:nvSpPr>
        <p:spPr>
          <a:xfrm>
            <a:off x="3124200" y="4343400"/>
            <a:ext cx="1905000" cy="6096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View Documents</a:t>
            </a:r>
            <a:endParaRPr lang="en-US" dirty="0"/>
          </a:p>
        </p:txBody>
      </p:sp>
      <p:sp>
        <p:nvSpPr>
          <p:cNvPr id="60" name="Flowchart: Process 59"/>
          <p:cNvSpPr/>
          <p:nvPr/>
        </p:nvSpPr>
        <p:spPr>
          <a:xfrm>
            <a:off x="3124200" y="5181600"/>
            <a:ext cx="1905000" cy="6096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smtClean="0"/>
              <a:t>Specify Secrete key</a:t>
            </a:r>
            <a:endParaRPr lang="en-US" dirty="0"/>
          </a:p>
        </p:txBody>
      </p:sp>
      <p:sp>
        <p:nvSpPr>
          <p:cNvPr id="61" name="Oval 60"/>
          <p:cNvSpPr/>
          <p:nvPr/>
        </p:nvSpPr>
        <p:spPr>
          <a:xfrm>
            <a:off x="5486400" y="3505200"/>
            <a:ext cx="1371600" cy="1143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smtClean="0"/>
              <a:t>Get Document Metadata and object location</a:t>
            </a:r>
            <a:endParaRPr lang="en-US" sz="1200" dirty="0"/>
          </a:p>
        </p:txBody>
      </p:sp>
      <p:cxnSp>
        <p:nvCxnSpPr>
          <p:cNvPr id="62" name="Straight Arrow Connector 61"/>
          <p:cNvCxnSpPr/>
          <p:nvPr/>
        </p:nvCxnSpPr>
        <p:spPr>
          <a:xfrm rot="16200000" flipH="1">
            <a:off x="5448300" y="3162300"/>
            <a:ext cx="457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5400000">
            <a:off x="5645173" y="2612161"/>
            <a:ext cx="2072388" cy="4846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V="1">
            <a:off x="3886200" y="1600200"/>
            <a:ext cx="2819400" cy="228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rot="5400000">
            <a:off x="6050406" y="4769994"/>
            <a:ext cx="243588"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V="1">
            <a:off x="5029200" y="5448300"/>
            <a:ext cx="4572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rot="5400000">
            <a:off x="3771900" y="50673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5400000">
            <a:off x="4114800" y="3124200"/>
            <a:ext cx="12954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rot="10800000" flipV="1">
            <a:off x="1828800" y="5867400"/>
            <a:ext cx="38862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MODULES</a:t>
            </a:r>
            <a:endParaRPr lang="en-GB" dirty="0"/>
          </a:p>
        </p:txBody>
      </p:sp>
      <p:sp>
        <p:nvSpPr>
          <p:cNvPr id="3" name="Content Placeholder 2"/>
          <p:cNvSpPr>
            <a:spLocks noGrp="1"/>
          </p:cNvSpPr>
          <p:nvPr>
            <p:ph idx="1"/>
          </p:nvPr>
        </p:nvSpPr>
        <p:spPr/>
        <p:txBody>
          <a:bodyPr/>
          <a:lstStyle/>
          <a:p>
            <a:r>
              <a:rPr lang="en-GB" dirty="0" smtClean="0"/>
              <a:t>Admin panel</a:t>
            </a:r>
          </a:p>
          <a:p>
            <a:r>
              <a:rPr lang="en-GB" dirty="0" smtClean="0"/>
              <a:t>User management</a:t>
            </a:r>
          </a:p>
          <a:p>
            <a:r>
              <a:rPr lang="en-GB" dirty="0" smtClean="0"/>
              <a:t>Document Sharing </a:t>
            </a:r>
          </a:p>
          <a:p>
            <a:r>
              <a:rPr lang="en-GB" dirty="0" smtClean="0"/>
              <a:t>Encryption</a:t>
            </a:r>
          </a:p>
          <a:p>
            <a:r>
              <a:rPr lang="en-GB" dirty="0" smtClean="0"/>
              <a:t>Decryption</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Admin panel</a:t>
            </a:r>
            <a:endParaRPr lang="en-GB" dirty="0"/>
          </a:p>
        </p:txBody>
      </p:sp>
      <p:sp>
        <p:nvSpPr>
          <p:cNvPr id="3" name="Content Placeholder 2"/>
          <p:cNvSpPr>
            <a:spLocks noGrp="1"/>
          </p:cNvSpPr>
          <p:nvPr>
            <p:ph idx="1"/>
          </p:nvPr>
        </p:nvSpPr>
        <p:spPr/>
        <p:txBody>
          <a:bodyPr/>
          <a:lstStyle/>
          <a:p>
            <a:r>
              <a:rPr lang="en-GB" dirty="0" smtClean="0"/>
              <a:t>Login</a:t>
            </a:r>
          </a:p>
          <a:p>
            <a:r>
              <a:rPr lang="en-GB" dirty="0" smtClean="0"/>
              <a:t>View object storage capacity and occupied space</a:t>
            </a:r>
          </a:p>
          <a:p>
            <a:r>
              <a:rPr lang="en-GB" dirty="0" smtClean="0"/>
              <a:t>View user details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4">
      <a:dk1>
        <a:sysClr val="windowText" lastClr="000000"/>
      </a:dk1>
      <a:lt1>
        <a:sysClr val="window" lastClr="FFFFFF"/>
      </a:lt1>
      <a:dk2>
        <a:srgbClr val="00B0F0"/>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2032</TotalTime>
  <Words>904</Words>
  <Application>Microsoft Office PowerPoint</Application>
  <PresentationFormat>On-screen Show (4:3)</PresentationFormat>
  <Paragraphs>145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Collaborative File Sharing Using File Manager Over Object Storage     </vt:lpstr>
      <vt:lpstr>CONTENTS</vt:lpstr>
      <vt:lpstr>introduction</vt:lpstr>
      <vt:lpstr>Slide 4</vt:lpstr>
      <vt:lpstr>Slide 5</vt:lpstr>
      <vt:lpstr>   objectives</vt:lpstr>
      <vt:lpstr>Working </vt:lpstr>
      <vt:lpstr>MODULES</vt:lpstr>
      <vt:lpstr>Admin panel</vt:lpstr>
      <vt:lpstr>User management </vt:lpstr>
      <vt:lpstr>Document Sharing</vt:lpstr>
      <vt:lpstr>Upload Document</vt:lpstr>
      <vt:lpstr>Encryption Algorithm</vt:lpstr>
      <vt:lpstr>Download Document</vt:lpstr>
      <vt:lpstr>Decryption</vt:lpstr>
      <vt:lpstr>Applications</vt:lpstr>
      <vt:lpstr>advantages</vt:lpstr>
      <vt:lpstr>Disadvantage</vt:lpstr>
      <vt:lpstr>Conclusion</vt:lpstr>
      <vt:lpstr>Technologies used:</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dc:creator>
  <cp:lastModifiedBy>Dell</cp:lastModifiedBy>
  <cp:revision>170</cp:revision>
  <dcterms:created xsi:type="dcterms:W3CDTF">2017-09-15T04:23:48Z</dcterms:created>
  <dcterms:modified xsi:type="dcterms:W3CDTF">2018-09-16T13:33:57Z</dcterms:modified>
</cp:coreProperties>
</file>