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70" r:id="rId3"/>
    <p:sldId id="271" r:id="rId4"/>
    <p:sldId id="257" r:id="rId5"/>
    <p:sldId id="272" r:id="rId6"/>
    <p:sldId id="267" r:id="rId7"/>
    <p:sldId id="277" r:id="rId8"/>
    <p:sldId id="266" r:id="rId9"/>
    <p:sldId id="261" r:id="rId10"/>
    <p:sldId id="263" r:id="rId11"/>
    <p:sldId id="264" r:id="rId12"/>
    <p:sldId id="274" r:id="rId13"/>
    <p:sldId id="265" r:id="rId14"/>
    <p:sldId id="275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승재" initials="최" lastIdx="1" clrIdx="0">
    <p:extLst>
      <p:ext uri="{19B8F6BF-5375-455C-9EA6-DF929625EA0E}">
        <p15:presenceInfo xmlns="" xmlns:p15="http://schemas.microsoft.com/office/powerpoint/2012/main" userId="최승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1" autoAdjust="0"/>
    <p:restoredTop sz="83859" autoAdjust="0"/>
  </p:normalViewPr>
  <p:slideViewPr>
    <p:cSldViewPr snapToGrid="0">
      <p:cViewPr varScale="1">
        <p:scale>
          <a:sx n="41" d="100"/>
          <a:sy n="41" d="100"/>
        </p:scale>
        <p:origin x="-120" y="-12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E5C4F-6617-433D-95DA-0623F4EF730B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2E9CE-428E-4A87-82D0-936AFE42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93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204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06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76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4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378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모델에 대해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8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208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5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10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692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24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53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93FEBD9-C113-4FEC-9D33-433BE45E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2F8C5CD-AFA7-48A8-948F-79A4BEF9B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81593A2-75FC-471A-B28A-AA423A32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AB7-D2BF-4F42-8826-2D80B2CC425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56BC46F-89A3-4F43-A26E-56938E54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67AC55-48F9-432D-90F9-7CDF30CD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F4F824-F4FE-40D8-A4E1-67D4ECFD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6232C9F-03FB-4A74-A48E-3BB80D571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B0CE8C1-088D-41F7-BA02-AAC427E2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AB7-D2BF-4F42-8826-2D80B2CC425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63DF9C2-B5C9-4554-BF7D-FA66B3CE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7F48648-8BAE-466B-96CE-3014C980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3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DECEB53-51DD-4CD6-A03E-2C2273005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80E0F7A-9CE2-42E6-B596-29AE6D452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58EC512-5658-4003-AE3E-EFA8B023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AB7-D2BF-4F42-8826-2D80B2CC425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C06424-EB12-4835-844C-DAADB490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252BE1F-2806-4B0E-A45C-9AC1F484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5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6F0872-7AD5-4397-8B21-6A77D42F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9867D18-4726-40C9-B45A-93D456DE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487BBAF-149E-4CB3-BB80-738BFFA4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AB7-D2BF-4F42-8826-2D80B2CC425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50402D9-B396-4F52-9583-EB33EDEE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3250280-8BD5-4A42-85AB-3E8A7C46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42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0E41A98-6B49-4B3C-A394-4EDEB320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03D8B4C-EB03-4780-8778-18D4098F3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FB1E025-84F0-44EE-B240-A62A965F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AB7-D2BF-4F42-8826-2D80B2CC425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27F71D-5AAA-4BF9-993B-5282C59B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08A1723-9D2F-455F-8B18-A42898B1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1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6CD232-DABA-4F1A-9421-D30825E5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F4B8128-033F-4689-BED4-BCDC97A9C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6BD011A-BAD1-47A6-90F5-6DB3870F0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CFB6148-1A0E-44F5-BB91-E243DFDB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AB7-D2BF-4F42-8826-2D80B2CC425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EBD1774-4223-4CF3-8F94-10C55037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C81A8F3-7203-4874-96FB-80844505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1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A9F579C-E5F5-4A8A-8E95-DF67D2C5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3272C24-FC3F-441D-A0A9-5E5933DF6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7C25DB3-E70E-4D7A-9345-DB320272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2D20AB3C-5CC9-4E49-80D7-39439626B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6676B0C4-4EC9-4E2C-AC6C-90185EE6E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668CAF4-FC9F-43CB-B7AA-BF3D1FE2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AB7-D2BF-4F42-8826-2D80B2CC425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8C92CC5-8F88-4CE8-894F-C8E5DCE4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E1DE62F-9282-4557-88BD-782E6BFA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0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1ACEC0-50B9-4006-BC22-246F08BD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18094BE2-5751-48D4-9F54-36C3F88D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AB7-D2BF-4F42-8826-2D80B2CC425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638611C-3774-409E-8092-34A4F3D4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4C792CF-454A-46B1-A517-06BBE044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8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3408FDD-89F5-4277-9872-E9DCBF65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AB7-D2BF-4F42-8826-2D80B2CC425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02ACFB6-1C87-4782-B224-DEE812F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EBD34FC-D4CE-48B0-AEE5-7B590F77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7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2F8E7B6-6D3C-4739-8D61-2873A4FB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406D793-FDA5-468E-AE03-6E3F7AC46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77A814C-70BE-4FF2-88DB-1A376A1B1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EABA9F7-FA32-4A8F-8471-F52BB542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AB7-D2BF-4F42-8826-2D80B2CC425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685FBB2-5916-4555-AFE2-2906430B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2F0C999-68AC-4FFD-AF81-230647EE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2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386AAA4-CA80-4D7C-9AD1-9B60DF1A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C85D33A-A315-468F-A1A3-4AB32D60A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E968350-D262-43E1-992E-256F6012B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DB5EEA-D6DC-4521-8E01-B1BAFE8D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AB7-D2BF-4F42-8826-2D80B2CC425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FAE66C0-8C4E-4DC2-BCEA-76FEE054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0A2AE08-DE99-4BCB-B9CA-EE0C802B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63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E665669-C52B-4FD2-8DCD-501E99CF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80DE4AD-EF63-407B-8678-2C01C1E18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B3AD54B-3248-4615-87DF-874D9E0AE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A7AB7-D2BF-4F42-8826-2D80B2CC425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B73A57E-8481-43B0-AA81-9554C2B4D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197F659-9245-42E1-98E4-FFEB3853E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28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4.wdp"/><Relationship Id="rId3" Type="http://schemas.openxmlformats.org/officeDocument/2006/relationships/image" Target="../media/image5.jpeg"/><Relationship Id="rId7" Type="http://schemas.microsoft.com/office/2007/relationships/hdphoto" Target="../media/hdphoto2.wdp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http://soongsilreservation.tk:8080/" TargetMode="External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638421" y="2276316"/>
            <a:ext cx="4915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AWS </a:t>
            </a:r>
            <a:r>
              <a:rPr lang="ko-KR" altLang="en-US" sz="3200" dirty="0" smtClean="0"/>
              <a:t>기반의 전시정보 </a:t>
            </a:r>
            <a:endParaRPr lang="en-US" altLang="ko-KR" sz="3200" dirty="0" smtClean="0"/>
          </a:p>
          <a:p>
            <a:pPr algn="ctr"/>
            <a:r>
              <a:rPr lang="ko-KR" altLang="en-US" sz="3200" dirty="0" smtClean="0"/>
              <a:t>예약관리 </a:t>
            </a:r>
            <a:r>
              <a:rPr lang="ko-KR" altLang="en-US" sz="3200" dirty="0" smtClean="0"/>
              <a:t>플랫폼 </a:t>
            </a:r>
            <a:r>
              <a:rPr lang="ko-KR" altLang="en-US" sz="3200" dirty="0" smtClean="0"/>
              <a:t>개발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2020 SPRING PROJECT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5251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10" name="부제목 2">
            <a:extLst>
              <a:ext uri="{FF2B5EF4-FFF2-40B4-BE49-F238E27FC236}">
                <a16:creationId xmlns="" xmlns:a16="http://schemas.microsoft.com/office/drawing/2014/main" id="{F2437401-FDCF-4FF6-AD77-0A1E6EB7C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91" y="4980616"/>
            <a:ext cx="2106706" cy="65890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20142257 </a:t>
            </a:r>
            <a:r>
              <a:rPr lang="ko-KR" altLang="en-US" dirty="0"/>
              <a:t>최승재</a:t>
            </a:r>
            <a:endParaRPr lang="en-US" altLang="ko-KR" dirty="0"/>
          </a:p>
          <a:p>
            <a:r>
              <a:rPr lang="en-US" altLang="ko-KR" dirty="0"/>
              <a:t>20142275 </a:t>
            </a:r>
            <a:r>
              <a:rPr lang="ko-KR" altLang="en-US" dirty="0" err="1"/>
              <a:t>한창록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A4AF8BF9-98C8-45C7-9D26-49893A077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836" y="674323"/>
            <a:ext cx="2373355" cy="60979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F6743E-992C-46DD-9F50-F20C68F0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36" y="313818"/>
            <a:ext cx="10515600" cy="1325563"/>
          </a:xfrm>
        </p:spPr>
        <p:txBody>
          <a:bodyPr/>
          <a:lstStyle/>
          <a:p>
            <a:r>
              <a:rPr lang="ko-KR" altLang="en-US" dirty="0"/>
              <a:t>상세 페이지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7634925-310A-4898-9062-7813E15FB618}"/>
              </a:ext>
            </a:extLst>
          </p:cNvPr>
          <p:cNvSpPr txBox="1">
            <a:spLocks/>
          </p:cNvSpPr>
          <p:nvPr/>
        </p:nvSpPr>
        <p:spPr>
          <a:xfrm>
            <a:off x="4958308" y="1512504"/>
            <a:ext cx="6395492" cy="4841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A4E908D7-55B4-4631-8EBA-A51012DBC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956" y="674323"/>
            <a:ext cx="2728196" cy="603556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BA1474E-5090-494E-B6FE-848DB1150827}"/>
              </a:ext>
            </a:extLst>
          </p:cNvPr>
          <p:cNvSpPr/>
          <p:nvPr/>
        </p:nvSpPr>
        <p:spPr>
          <a:xfrm>
            <a:off x="4023360" y="3813643"/>
            <a:ext cx="2549562" cy="3495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BA1474E-5090-494E-B6FE-848DB1150827}"/>
              </a:ext>
            </a:extLst>
          </p:cNvPr>
          <p:cNvSpPr/>
          <p:nvPr/>
        </p:nvSpPr>
        <p:spPr>
          <a:xfrm>
            <a:off x="4033881" y="6406975"/>
            <a:ext cx="2549562" cy="3495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A1474E-5090-494E-B6FE-848DB1150827}"/>
              </a:ext>
            </a:extLst>
          </p:cNvPr>
          <p:cNvSpPr/>
          <p:nvPr/>
        </p:nvSpPr>
        <p:spPr>
          <a:xfrm>
            <a:off x="4025732" y="4163209"/>
            <a:ext cx="2549562" cy="22437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07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2049DCE-E0E0-481F-9948-EFB4487A5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75" y="1512504"/>
            <a:ext cx="3231160" cy="51972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076037E-89AB-4100-825C-366318CD0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100" y="1497262"/>
            <a:ext cx="3246401" cy="52277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F6743E-992C-46DD-9F50-F20C68F0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예매 페이지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="" xmlns:a16="http://schemas.microsoft.com/office/drawing/2014/main" id="{C2CE6F5A-4F1E-48B2-9CB5-E80FA91BE5BE}"/>
              </a:ext>
            </a:extLst>
          </p:cNvPr>
          <p:cNvSpPr txBox="1">
            <a:spLocks/>
          </p:cNvSpPr>
          <p:nvPr/>
        </p:nvSpPr>
        <p:spPr>
          <a:xfrm>
            <a:off x="7463480" y="1512504"/>
            <a:ext cx="3433119" cy="3992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u="sng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258A3AF3-DE28-4EE0-BFBA-6F962B881E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7" t="23741" r="11022" b="24571"/>
          <a:stretch/>
        </p:blipFill>
        <p:spPr>
          <a:xfrm>
            <a:off x="8337015" y="2815493"/>
            <a:ext cx="3784123" cy="1386402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F1F9644-887E-40DF-AD46-93F3F60956E8}"/>
              </a:ext>
            </a:extLst>
          </p:cNvPr>
          <p:cNvSpPr/>
          <p:nvPr/>
        </p:nvSpPr>
        <p:spPr>
          <a:xfrm>
            <a:off x="4894100" y="6263927"/>
            <a:ext cx="3210312" cy="4119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B56DB138-24D9-4727-B010-1582D478E7A0}"/>
              </a:ext>
            </a:extLst>
          </p:cNvPr>
          <p:cNvSpPr/>
          <p:nvPr/>
        </p:nvSpPr>
        <p:spPr>
          <a:xfrm>
            <a:off x="4900727" y="3991087"/>
            <a:ext cx="3203685" cy="935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C26542F-59AB-4D69-A7DB-108CB44E79B8}"/>
              </a:ext>
            </a:extLst>
          </p:cNvPr>
          <p:cNvSpPr/>
          <p:nvPr/>
        </p:nvSpPr>
        <p:spPr>
          <a:xfrm>
            <a:off x="1314275" y="3991087"/>
            <a:ext cx="3231160" cy="935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B5F51BA-528B-4CE5-9D27-6DB2C6453A9F}"/>
              </a:ext>
            </a:extLst>
          </p:cNvPr>
          <p:cNvSpPr/>
          <p:nvPr/>
        </p:nvSpPr>
        <p:spPr>
          <a:xfrm>
            <a:off x="1292407" y="6297825"/>
            <a:ext cx="3246401" cy="4119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E3ADF48A-17DB-43A5-9751-E11C509D70EB}"/>
              </a:ext>
            </a:extLst>
          </p:cNvPr>
          <p:cNvSpPr/>
          <p:nvPr/>
        </p:nvSpPr>
        <p:spPr>
          <a:xfrm>
            <a:off x="3700630" y="1669172"/>
            <a:ext cx="338878" cy="277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60FA740F-311D-4114-998D-557ABE63A0BB}"/>
              </a:ext>
            </a:extLst>
          </p:cNvPr>
          <p:cNvSpPr/>
          <p:nvPr/>
        </p:nvSpPr>
        <p:spPr>
          <a:xfrm>
            <a:off x="7294041" y="1664026"/>
            <a:ext cx="338878" cy="277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7" idx="2"/>
          </p:cNvCxnSpPr>
          <p:nvPr/>
        </p:nvCxnSpPr>
        <p:spPr>
          <a:xfrm flipV="1">
            <a:off x="8140501" y="4201895"/>
            <a:ext cx="2088576" cy="226801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636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F6743E-992C-46DD-9F50-F20C68F0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예매확인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7634925-310A-4898-9062-7813E15FB618}"/>
              </a:ext>
            </a:extLst>
          </p:cNvPr>
          <p:cNvSpPr txBox="1">
            <a:spLocks/>
          </p:cNvSpPr>
          <p:nvPr/>
        </p:nvSpPr>
        <p:spPr>
          <a:xfrm>
            <a:off x="4958308" y="1512504"/>
            <a:ext cx="6395492" cy="4841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5" name="내용 개체 틀 3">
            <a:extLst>
              <a:ext uri="{FF2B5EF4-FFF2-40B4-BE49-F238E27FC236}">
                <a16:creationId xmlns="" xmlns:a16="http://schemas.microsoft.com/office/drawing/2014/main" id="{BEB8E040-D6B3-426C-A965-1257BAA7E25D}"/>
              </a:ext>
            </a:extLst>
          </p:cNvPr>
          <p:cNvSpPr txBox="1">
            <a:spLocks/>
          </p:cNvSpPr>
          <p:nvPr/>
        </p:nvSpPr>
        <p:spPr>
          <a:xfrm>
            <a:off x="7463480" y="1512504"/>
            <a:ext cx="3433119" cy="3992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26B480B-3662-4AE2-9F19-5400E791A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554" y="700660"/>
            <a:ext cx="3113514" cy="567030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1ACAF7F-AA7C-4F02-AC1B-601A9031A6ED}"/>
              </a:ext>
            </a:extLst>
          </p:cNvPr>
          <p:cNvSpPr/>
          <p:nvPr/>
        </p:nvSpPr>
        <p:spPr>
          <a:xfrm>
            <a:off x="4189530" y="4459975"/>
            <a:ext cx="2549562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0E63CED-8857-43BF-98F8-11FC29C72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79" y="1495203"/>
            <a:ext cx="2754718" cy="48584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CE826B53-B4C0-4C42-B887-094B0E3FF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6054" y="497305"/>
            <a:ext cx="2324301" cy="2629128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C7C3FDE4-3C24-4B68-AC12-857EC535E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3480" y="4825735"/>
            <a:ext cx="4229467" cy="1219306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cxnSp>
        <p:nvCxnSpPr>
          <p:cNvPr id="11" name="직선 화살표 연결선 10"/>
          <p:cNvCxnSpPr>
            <a:stCxn id="8" idx="3"/>
            <a:endCxn id="9" idx="1"/>
          </p:cNvCxnSpPr>
          <p:nvPr/>
        </p:nvCxnSpPr>
        <p:spPr>
          <a:xfrm flipV="1">
            <a:off x="6739092" y="1811869"/>
            <a:ext cx="1416962" cy="283098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2"/>
            <a:endCxn id="10" idx="0"/>
          </p:cNvCxnSpPr>
          <p:nvPr/>
        </p:nvCxnSpPr>
        <p:spPr>
          <a:xfrm>
            <a:off x="9318205" y="3126433"/>
            <a:ext cx="260009" cy="169930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1ACAF7F-AA7C-4F02-AC1B-601A9031A6ED}"/>
              </a:ext>
            </a:extLst>
          </p:cNvPr>
          <p:cNvSpPr/>
          <p:nvPr/>
        </p:nvSpPr>
        <p:spPr>
          <a:xfrm>
            <a:off x="4189530" y="4927069"/>
            <a:ext cx="2549562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25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F6743E-992C-46DD-9F50-F20C68F0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43550"/>
            <a:ext cx="10515600" cy="1325563"/>
          </a:xfrm>
        </p:spPr>
        <p:txBody>
          <a:bodyPr/>
          <a:lstStyle/>
          <a:p>
            <a:r>
              <a:rPr lang="ko-KR" altLang="en-US" dirty="0" err="1"/>
              <a:t>한줄평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7634925-310A-4898-9062-7813E15FB618}"/>
              </a:ext>
            </a:extLst>
          </p:cNvPr>
          <p:cNvSpPr txBox="1">
            <a:spLocks/>
          </p:cNvSpPr>
          <p:nvPr/>
        </p:nvSpPr>
        <p:spPr>
          <a:xfrm>
            <a:off x="4958308" y="1512504"/>
            <a:ext cx="6395492" cy="4841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5" name="내용 개체 틀 3">
            <a:extLst>
              <a:ext uri="{FF2B5EF4-FFF2-40B4-BE49-F238E27FC236}">
                <a16:creationId xmlns="" xmlns:a16="http://schemas.microsoft.com/office/drawing/2014/main" id="{BEB8E040-D6B3-426C-A965-1257BAA7E25D}"/>
              </a:ext>
            </a:extLst>
          </p:cNvPr>
          <p:cNvSpPr txBox="1">
            <a:spLocks/>
          </p:cNvSpPr>
          <p:nvPr/>
        </p:nvSpPr>
        <p:spPr>
          <a:xfrm>
            <a:off x="7463480" y="1512504"/>
            <a:ext cx="3433119" cy="3992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56F1495A-2096-4CBE-A7D6-2F36C0F95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052" y="761783"/>
            <a:ext cx="3200677" cy="58526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445EAD8-C5C7-4949-A21F-3AB2B28D4B58}"/>
              </a:ext>
            </a:extLst>
          </p:cNvPr>
          <p:cNvSpPr/>
          <p:nvPr/>
        </p:nvSpPr>
        <p:spPr>
          <a:xfrm>
            <a:off x="2784879" y="3933085"/>
            <a:ext cx="2993022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EDE4BC8A-BC42-4374-9AC3-79B55FDF7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935" y="1512504"/>
            <a:ext cx="3238781" cy="4229467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A574486-DC4E-47DE-98C8-0015BD74A573}"/>
              </a:ext>
            </a:extLst>
          </p:cNvPr>
          <p:cNvSpPr/>
          <p:nvPr/>
        </p:nvSpPr>
        <p:spPr>
          <a:xfrm>
            <a:off x="8036008" y="3445978"/>
            <a:ext cx="3064633" cy="9742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D2C39C8-C16A-414A-BB6F-D9D428122C39}"/>
              </a:ext>
            </a:extLst>
          </p:cNvPr>
          <p:cNvSpPr/>
          <p:nvPr/>
        </p:nvSpPr>
        <p:spPr>
          <a:xfrm>
            <a:off x="2603197" y="5153993"/>
            <a:ext cx="3356386" cy="4830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11" idx="3"/>
            <a:endCxn id="9" idx="1"/>
          </p:cNvCxnSpPr>
          <p:nvPr/>
        </p:nvCxnSpPr>
        <p:spPr>
          <a:xfrm flipV="1">
            <a:off x="5959583" y="3627238"/>
            <a:ext cx="1989352" cy="176826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87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F6743E-992C-46DD-9F50-F20C68F0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영상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7634925-310A-4898-9062-7813E15FB618}"/>
              </a:ext>
            </a:extLst>
          </p:cNvPr>
          <p:cNvSpPr txBox="1">
            <a:spLocks/>
          </p:cNvSpPr>
          <p:nvPr/>
        </p:nvSpPr>
        <p:spPr>
          <a:xfrm>
            <a:off x="4958308" y="1512504"/>
            <a:ext cx="6395492" cy="4841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5" name="내용 개체 틀 3">
            <a:extLst>
              <a:ext uri="{FF2B5EF4-FFF2-40B4-BE49-F238E27FC236}">
                <a16:creationId xmlns="" xmlns:a16="http://schemas.microsoft.com/office/drawing/2014/main" id="{BEB8E040-D6B3-426C-A965-1257BAA7E25D}"/>
              </a:ext>
            </a:extLst>
          </p:cNvPr>
          <p:cNvSpPr txBox="1">
            <a:spLocks/>
          </p:cNvSpPr>
          <p:nvPr/>
        </p:nvSpPr>
        <p:spPr>
          <a:xfrm>
            <a:off x="7463480" y="1512504"/>
            <a:ext cx="3433119" cy="3992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37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8271E74-A209-40CF-85BB-6A2F96806A84}"/>
              </a:ext>
            </a:extLst>
          </p:cNvPr>
          <p:cNvSpPr txBox="1">
            <a:spLocks/>
          </p:cNvSpPr>
          <p:nvPr/>
        </p:nvSpPr>
        <p:spPr>
          <a:xfrm>
            <a:off x="3651936" y="2525562"/>
            <a:ext cx="4888128" cy="18068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0" b="1" dirty="0"/>
              <a:t>Q</a:t>
            </a:r>
            <a:r>
              <a:rPr lang="ko-KR" altLang="en-US" sz="12000" b="1" dirty="0"/>
              <a:t> </a:t>
            </a:r>
            <a:r>
              <a:rPr lang="en-US" altLang="ko-KR" sz="12000" b="1" dirty="0"/>
              <a:t>&amp;</a:t>
            </a:r>
            <a:r>
              <a:rPr lang="ko-KR" altLang="en-US" sz="12000" b="1" dirty="0"/>
              <a:t> </a:t>
            </a:r>
            <a:r>
              <a:rPr lang="en-US" altLang="ko-KR" sz="12000" b="1" dirty="0"/>
              <a:t>A</a:t>
            </a:r>
            <a:endParaRPr lang="ko-KR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11694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949324" y="357631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목차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5047010" y="1925447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Spring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5037358" y="4795135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Q&amp;A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58D72A-A786-4AF3-A840-008ED4AFA1C3}"/>
              </a:ext>
            </a:extLst>
          </p:cNvPr>
          <p:cNvSpPr txBox="1"/>
          <p:nvPr/>
        </p:nvSpPr>
        <p:spPr>
          <a:xfrm>
            <a:off x="5047011" y="1308097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4928B4D-C9FA-48AF-9F12-628C879C38AD}"/>
              </a:ext>
            </a:extLst>
          </p:cNvPr>
          <p:cNvSpPr txBox="1"/>
          <p:nvPr/>
        </p:nvSpPr>
        <p:spPr>
          <a:xfrm>
            <a:off x="5047009" y="2685809"/>
            <a:ext cx="2091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전체 구성도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A41EF96-34C4-40D7-BC84-D345FF61F9EC}"/>
              </a:ext>
            </a:extLst>
          </p:cNvPr>
          <p:cNvSpPr txBox="1"/>
          <p:nvPr/>
        </p:nvSpPr>
        <p:spPr>
          <a:xfrm>
            <a:off x="5047009" y="3371972"/>
            <a:ext cx="222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구성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D2E2A3F-A3B3-4604-952E-FA00ED9A23CF}"/>
              </a:ext>
            </a:extLst>
          </p:cNvPr>
          <p:cNvSpPr txBox="1"/>
          <p:nvPr/>
        </p:nvSpPr>
        <p:spPr>
          <a:xfrm>
            <a:off x="5047008" y="4085536"/>
            <a:ext cx="195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시연 영상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0F7900-8450-4E96-9981-E425A614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412"/>
            <a:ext cx="10515600" cy="1325563"/>
          </a:xfrm>
        </p:spPr>
        <p:txBody>
          <a:bodyPr/>
          <a:lstStyle/>
          <a:p>
            <a:r>
              <a:rPr lang="en-US" altLang="ko-KR" dirty="0"/>
              <a:t>AWS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1F25B91-7E6A-48FD-AE76-B9EFB9F5A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9086" y="1752649"/>
            <a:ext cx="5257800" cy="39923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Amazon EC2</a:t>
            </a:r>
          </a:p>
          <a:p>
            <a:pPr marL="0" indent="0">
              <a:buNone/>
            </a:pPr>
            <a:r>
              <a:rPr lang="en-US" altLang="ko-KR" sz="2400" dirty="0"/>
              <a:t> Instance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Amazon RDS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err="1"/>
              <a:t>Mysql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5C224E6-B58F-4415-AC22-ACD3563C87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18"/>
          <a:stretch/>
        </p:blipFill>
        <p:spPr>
          <a:xfrm>
            <a:off x="2004591" y="1386453"/>
            <a:ext cx="2129907" cy="18493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81B32E9-2F7F-46BA-A83D-D8B4A4E9F0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84"/>
          <a:stretch/>
        </p:blipFill>
        <p:spPr>
          <a:xfrm>
            <a:off x="2144923" y="3867573"/>
            <a:ext cx="1849241" cy="1877456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7939721C-EED2-4D97-B145-26E46BF3E5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90" b="93897" l="4216" r="96176">
                        <a14:foregroundMark x1="19314" y1="66901" x2="3529" y2="53052"/>
                        <a14:foregroundMark x1="3529" y1="53052" x2="20588" y2="62207"/>
                        <a14:foregroundMark x1="20588" y1="62207" x2="5980" y2="83568"/>
                        <a14:foregroundMark x1="5980" y1="83568" x2="25588" y2="78169"/>
                        <a14:foregroundMark x1="25588" y1="78169" x2="7745" y2="77230"/>
                        <a14:foregroundMark x1="7745" y1="77230" x2="25588" y2="74648"/>
                        <a14:foregroundMark x1="25588" y1="74648" x2="25000" y2="64789"/>
                        <a14:foregroundMark x1="25882" y1="74178" x2="7451" y2="82864"/>
                        <a14:foregroundMark x1="7451" y1="82864" x2="4216" y2="62676"/>
                        <a14:foregroundMark x1="5882" y1="59624" x2="26078" y2="78638"/>
                        <a14:foregroundMark x1="26078" y1="78638" x2="43627" y2="62676"/>
                        <a14:foregroundMark x1="42745" y1="69953" x2="63627" y2="78404"/>
                        <a14:foregroundMark x1="63627" y1="78404" x2="50392" y2="52817"/>
                        <a14:foregroundMark x1="50392" y1="52817" x2="60588" y2="66901"/>
                        <a14:foregroundMark x1="79706" y1="79343" x2="61863" y2="64789"/>
                        <a14:foregroundMark x1="61863" y1="64789" x2="74510" y2="65728"/>
                        <a14:foregroundMark x1="84020" y1="66901" x2="96176" y2="79343"/>
                        <a14:foregroundMark x1="80588" y1="76291" x2="63235" y2="74883"/>
                        <a14:foregroundMark x1="63235" y1="74883" x2="48039" y2="94131"/>
                        <a14:foregroundMark x1="48039" y1="94131" x2="55392" y2="73005"/>
                        <a14:foregroundMark x1="65392" y1="22300" x2="76667" y2="18075"/>
                        <a14:foregroundMark x1="72745" y1="19014" x2="78824" y2="26291"/>
                        <a14:foregroundMark x1="74902" y1="24178" x2="79706" y2="26291"/>
                        <a14:foregroundMark x1="74902" y1="19014" x2="70588" y2="34742"/>
                        <a14:foregroundMark x1="69706" y1="29577" x2="75294" y2="33568"/>
                        <a14:foregroundMark x1="72745" y1="31455" x2="79706" y2="30516"/>
                        <a14:foregroundMark x1="74510" y1="24178" x2="80294" y2="62207"/>
                        <a14:foregroundMark x1="80294" y1="62207" x2="79216" y2="26291"/>
                        <a14:foregroundMark x1="76667" y1="31455" x2="84902" y2="64789"/>
                        <a14:foregroundMark x1="83627" y1="47183" x2="95294" y2="38732"/>
                        <a14:foregroundMark x1="87059" y1="48122" x2="73627" y2="26291"/>
                        <a14:foregroundMark x1="89216" y1="47183" x2="93137" y2="63850"/>
                        <a14:foregroundMark x1="91373" y1="50235" x2="94412" y2="61737"/>
                        <a14:foregroundMark x1="93137" y1="38732" x2="84412" y2="42958"/>
                        <a14:foregroundMark x1="68824" y1="33568" x2="78824" y2="54460"/>
                        <a14:foregroundMark x1="68824" y1="21127" x2="72059" y2="68310"/>
                        <a14:foregroundMark x1="72059" y1="68310" x2="88235" y2="41549"/>
                        <a14:foregroundMark x1="88235" y1="41549" x2="95294" y2="87559"/>
                        <a14:foregroundMark x1="95294" y1="87559" x2="87451" y2="82394"/>
                        <a14:foregroundMark x1="77059" y1="33568" x2="92549" y2="55164"/>
                        <a14:foregroundMark x1="92549" y1="55164" x2="96176" y2="56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780" y="5131100"/>
            <a:ext cx="1469972" cy="6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6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0F7900-8450-4E96-9981-E425A614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412"/>
            <a:ext cx="10515600" cy="1325563"/>
          </a:xfrm>
        </p:spPr>
        <p:txBody>
          <a:bodyPr/>
          <a:lstStyle/>
          <a:p>
            <a:r>
              <a:rPr lang="en-US" altLang="ko-KR" dirty="0"/>
              <a:t>Spring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="" xmlns:a16="http://schemas.microsoft.com/office/drawing/2014/main" id="{586BC793-F2AC-44D3-B486-824E20561D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51" y="2361286"/>
            <a:ext cx="3804694" cy="2653774"/>
          </a:xfrm>
        </p:spPr>
      </p:pic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1F25B91-7E6A-48FD-AE76-B9EFB9F5A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6301" y="1660579"/>
            <a:ext cx="5257800" cy="3992380"/>
          </a:xfrm>
        </p:spPr>
        <p:txBody>
          <a:bodyPr/>
          <a:lstStyle/>
          <a:p>
            <a:r>
              <a:rPr lang="en-US" altLang="ko-KR" dirty="0" smtClean="0"/>
              <a:t>Java Platform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Open Source Application</a:t>
            </a:r>
          </a:p>
          <a:p>
            <a:endParaRPr lang="en-US" altLang="ko-KR" dirty="0"/>
          </a:p>
          <a:p>
            <a:r>
              <a:rPr lang="en-US" altLang="ko-KR" dirty="0" smtClean="0"/>
              <a:t>MVC </a:t>
            </a:r>
            <a:r>
              <a:rPr lang="en-US" altLang="ko-KR" dirty="0"/>
              <a:t>Model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528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DCB62427-076E-4035-9166-4DAC425CB377}"/>
              </a:ext>
            </a:extLst>
          </p:cNvPr>
          <p:cNvSpPr/>
          <p:nvPr/>
        </p:nvSpPr>
        <p:spPr>
          <a:xfrm>
            <a:off x="4126765" y="1572675"/>
            <a:ext cx="5977458" cy="49950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F1E6F2-91DE-46C7-87C9-51325390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Model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FE520405-DAEF-4664-BC7B-22B9CEFA77F0}"/>
              </a:ext>
            </a:extLst>
          </p:cNvPr>
          <p:cNvSpPr/>
          <p:nvPr/>
        </p:nvSpPr>
        <p:spPr>
          <a:xfrm>
            <a:off x="280603" y="2046579"/>
            <a:ext cx="1474573" cy="306404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웹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CECEF9CB-C4F2-4C72-BCE5-7C6B38F4E9B5}"/>
              </a:ext>
            </a:extLst>
          </p:cNvPr>
          <p:cNvSpPr/>
          <p:nvPr/>
        </p:nvSpPr>
        <p:spPr>
          <a:xfrm>
            <a:off x="5358713" y="1823441"/>
            <a:ext cx="1474573" cy="25272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Dispacher</a:t>
            </a:r>
            <a:endParaRPr lang="en-US" altLang="ko-KR" dirty="0"/>
          </a:p>
          <a:p>
            <a:pPr algn="ctr"/>
            <a:r>
              <a:rPr lang="en-US" altLang="ko-KR" dirty="0"/>
              <a:t>Servlet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16C42CB2-D1FC-4726-ABF3-16AF972ACB3B}"/>
              </a:ext>
            </a:extLst>
          </p:cNvPr>
          <p:cNvSpPr/>
          <p:nvPr/>
        </p:nvSpPr>
        <p:spPr>
          <a:xfrm>
            <a:off x="8216292" y="2116358"/>
            <a:ext cx="1454492" cy="16558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3356FACB-7400-4728-B165-7F2DBE62B95C}"/>
              </a:ext>
            </a:extLst>
          </p:cNvPr>
          <p:cNvSpPr/>
          <p:nvPr/>
        </p:nvSpPr>
        <p:spPr>
          <a:xfrm>
            <a:off x="5071419" y="5366031"/>
            <a:ext cx="2335427" cy="10682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="" xmlns:a16="http://schemas.microsoft.com/office/drawing/2014/main" id="{C103A9CF-F4E3-43F1-A8E6-94F35F5F1920}"/>
              </a:ext>
            </a:extLst>
          </p:cNvPr>
          <p:cNvSpPr/>
          <p:nvPr/>
        </p:nvSpPr>
        <p:spPr>
          <a:xfrm>
            <a:off x="2087778" y="2541939"/>
            <a:ext cx="2918251" cy="876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="" xmlns:a16="http://schemas.microsoft.com/office/drawing/2014/main" id="{4D678F39-646D-4474-B3E9-116ED54DA5DB}"/>
              </a:ext>
            </a:extLst>
          </p:cNvPr>
          <p:cNvSpPr/>
          <p:nvPr/>
        </p:nvSpPr>
        <p:spPr>
          <a:xfrm rot="10800000">
            <a:off x="1963184" y="3473784"/>
            <a:ext cx="2941416" cy="87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4EA8F34-1B50-4FD8-8045-61EEBDBC7849}"/>
              </a:ext>
            </a:extLst>
          </p:cNvPr>
          <p:cNvSpPr txBox="1"/>
          <p:nvPr/>
        </p:nvSpPr>
        <p:spPr>
          <a:xfrm>
            <a:off x="2879899" y="2811737"/>
            <a:ext cx="1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Request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="" xmlns:a16="http://schemas.microsoft.com/office/drawing/2014/main" id="{1D237796-7C33-4252-9924-DCF9ABCADD72}"/>
              </a:ext>
            </a:extLst>
          </p:cNvPr>
          <p:cNvSpPr/>
          <p:nvPr/>
        </p:nvSpPr>
        <p:spPr>
          <a:xfrm>
            <a:off x="6941641" y="2455700"/>
            <a:ext cx="1218172" cy="3965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="" xmlns:a16="http://schemas.microsoft.com/office/drawing/2014/main" id="{9D2BF8D3-3A57-4B6D-BCD6-824BED9475B9}"/>
              </a:ext>
            </a:extLst>
          </p:cNvPr>
          <p:cNvSpPr/>
          <p:nvPr/>
        </p:nvSpPr>
        <p:spPr>
          <a:xfrm rot="10800000">
            <a:off x="6929388" y="2817283"/>
            <a:ext cx="1218172" cy="3965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8CA7E32C-9EE3-426F-8B15-5B61B6C244E2}"/>
              </a:ext>
            </a:extLst>
          </p:cNvPr>
          <p:cNvSpPr/>
          <p:nvPr/>
        </p:nvSpPr>
        <p:spPr>
          <a:xfrm>
            <a:off x="7102040" y="3275529"/>
            <a:ext cx="997296" cy="39651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ECB257C-748F-4706-9051-98CEEA0A481D}"/>
              </a:ext>
            </a:extLst>
          </p:cNvPr>
          <p:cNvSpPr txBox="1"/>
          <p:nvPr/>
        </p:nvSpPr>
        <p:spPr>
          <a:xfrm>
            <a:off x="2908216" y="3714301"/>
            <a:ext cx="147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Response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E252977-741E-4739-B682-0D881F786950}"/>
              </a:ext>
            </a:extLst>
          </p:cNvPr>
          <p:cNvSpPr txBox="1"/>
          <p:nvPr/>
        </p:nvSpPr>
        <p:spPr>
          <a:xfrm>
            <a:off x="6269444" y="1056416"/>
            <a:ext cx="297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Server</a:t>
            </a:r>
            <a:endParaRPr lang="ko-KR" altLang="en-US" sz="3600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="" xmlns:a16="http://schemas.microsoft.com/office/drawing/2014/main" id="{509851BD-29A2-42AA-9966-0DAEA285F003}"/>
              </a:ext>
            </a:extLst>
          </p:cNvPr>
          <p:cNvSpPr/>
          <p:nvPr/>
        </p:nvSpPr>
        <p:spPr>
          <a:xfrm>
            <a:off x="5639209" y="4483437"/>
            <a:ext cx="484632" cy="8456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="" xmlns:a16="http://schemas.microsoft.com/office/drawing/2014/main" id="{21159237-B3BE-4BE7-A71D-16E843FBE0D4}"/>
              </a:ext>
            </a:extLst>
          </p:cNvPr>
          <p:cNvSpPr/>
          <p:nvPr/>
        </p:nvSpPr>
        <p:spPr>
          <a:xfrm rot="10800000">
            <a:off x="6249287" y="4441102"/>
            <a:ext cx="484632" cy="8456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6455ED80-8638-4A50-BADA-A0D1781CF2D3}"/>
              </a:ext>
            </a:extLst>
          </p:cNvPr>
          <p:cNvSpPr/>
          <p:nvPr/>
        </p:nvSpPr>
        <p:spPr>
          <a:xfrm>
            <a:off x="10541578" y="2096630"/>
            <a:ext cx="1454492" cy="2234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25" name="화살표: 왼쪽/오른쪽 24">
            <a:extLst>
              <a:ext uri="{FF2B5EF4-FFF2-40B4-BE49-F238E27FC236}">
                <a16:creationId xmlns="" xmlns:a16="http://schemas.microsoft.com/office/drawing/2014/main" id="{EC811B95-A052-4BD1-A646-942816436E39}"/>
              </a:ext>
            </a:extLst>
          </p:cNvPr>
          <p:cNvSpPr/>
          <p:nvPr/>
        </p:nvSpPr>
        <p:spPr>
          <a:xfrm>
            <a:off x="9659523" y="2811737"/>
            <a:ext cx="796909" cy="296580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5C2A4BF2-11CF-4E39-BE22-5BC1B8362F16}"/>
              </a:ext>
            </a:extLst>
          </p:cNvPr>
          <p:cNvSpPr/>
          <p:nvPr/>
        </p:nvSpPr>
        <p:spPr>
          <a:xfrm>
            <a:off x="4516468" y="4602542"/>
            <a:ext cx="997296" cy="39651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92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08AA034-92CD-4432-B0FB-015E398E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구성도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="" xmlns:a16="http://schemas.microsoft.com/office/drawing/2014/main" id="{3974376B-B511-498F-8A66-7E7E71593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261" y="594491"/>
            <a:ext cx="1677527" cy="1259070"/>
          </a:xfr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E53526D-75B0-4841-82AA-AA7A19CDC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667" y="3766668"/>
            <a:ext cx="1967428" cy="21016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C688BFE-5635-4349-9F45-ABF0FF2ABB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314" y="3967319"/>
            <a:ext cx="1411076" cy="1736141"/>
          </a:xfrm>
          <a:prstGeom prst="rect">
            <a:avLst/>
          </a:prstGeom>
        </p:spPr>
      </p:pic>
      <p:pic>
        <p:nvPicPr>
          <p:cNvPr id="12" name="내용 개체 틀 5">
            <a:extLst>
              <a:ext uri="{FF2B5EF4-FFF2-40B4-BE49-F238E27FC236}">
                <a16:creationId xmlns="" xmlns:a16="http://schemas.microsoft.com/office/drawing/2014/main" id="{7115B978-CC03-46D7-B4AD-102B8681EC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77" b="99642" l="10000" r="90000">
                        <a14:foregroundMark x1="19250" y1="67025" x2="88500" y2="67025"/>
                        <a14:foregroundMark x1="88500" y1="67025" x2="39500" y2="67025"/>
                        <a14:foregroundMark x1="39500" y1="67025" x2="80000" y2="65950"/>
                        <a14:foregroundMark x1="80000" y1="65950" x2="53750" y2="61649"/>
                        <a14:foregroundMark x1="53750" y1="61649" x2="51000" y2="59140"/>
                        <a14:foregroundMark x1="22750" y1="65950" x2="69750" y2="68100"/>
                        <a14:foregroundMark x1="69750" y1="68100" x2="29250" y2="79211"/>
                        <a14:foregroundMark x1="29250" y1="79211" x2="70250" y2="73118"/>
                        <a14:foregroundMark x1="70250" y1="73118" x2="40250" y2="77778"/>
                        <a14:foregroundMark x1="40250" y1="77778" x2="69500" y2="72760"/>
                        <a14:foregroundMark x1="69500" y1="72760" x2="39750" y2="73835"/>
                        <a14:foregroundMark x1="39750" y1="73835" x2="86250" y2="65950"/>
                        <a14:foregroundMark x1="86250" y1="65950" x2="50000" y2="64158"/>
                        <a14:foregroundMark x1="50000" y1="64158" x2="80750" y2="64158"/>
                        <a14:foregroundMark x1="80750" y1="64158" x2="23000" y2="75627"/>
                        <a14:foregroundMark x1="23000" y1="75627" x2="70250" y2="75627"/>
                        <a14:foregroundMark x1="70250" y1="75627" x2="38000" y2="86022"/>
                        <a14:foregroundMark x1="38000" y1="86022" x2="68250" y2="80287"/>
                        <a14:foregroundMark x1="68250" y1="80287" x2="31250" y2="89964"/>
                        <a14:foregroundMark x1="31250" y1="89964" x2="78000" y2="83871"/>
                        <a14:foregroundMark x1="78000" y1="83871" x2="41500" y2="87455"/>
                        <a14:foregroundMark x1="41500" y1="87455" x2="72000" y2="79570"/>
                        <a14:foregroundMark x1="72000" y1="79570" x2="23250" y2="77061"/>
                        <a14:foregroundMark x1="23250" y1="77061" x2="53000" y2="67025"/>
                        <a14:foregroundMark x1="53000" y1="67025" x2="26500" y2="75269"/>
                        <a14:foregroundMark x1="26500" y1="75269" x2="58500" y2="76703"/>
                        <a14:foregroundMark x1="58500" y1="76703" x2="84000" y2="99642"/>
                        <a14:foregroundMark x1="84000" y1="99642" x2="66500" y2="68459"/>
                        <a14:foregroundMark x1="66500" y1="68459" x2="41750" y2="83513"/>
                        <a14:foregroundMark x1="41750" y1="83513" x2="54500" y2="62007"/>
                        <a14:foregroundMark x1="25500" y1="76703" x2="26000" y2="69892"/>
                        <a14:foregroundMark x1="32750" y1="75627" x2="27500" y2="72760"/>
                        <a14:foregroundMark x1="30750" y1="74552" x2="28000" y2="84229"/>
                        <a14:foregroundMark x1="29500" y1="67742" x2="28000" y2="87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31" y="4688901"/>
            <a:ext cx="1277597" cy="891124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="" xmlns:a16="http://schemas.microsoft.com/office/drawing/2014/main" id="{26C1FC55-454C-4824-A588-9E15507EAD6A}"/>
              </a:ext>
            </a:extLst>
          </p:cNvPr>
          <p:cNvSpPr/>
          <p:nvPr/>
        </p:nvSpPr>
        <p:spPr>
          <a:xfrm>
            <a:off x="6108698" y="2068948"/>
            <a:ext cx="508268" cy="1683741"/>
          </a:xfrm>
          <a:prstGeom prst="downArrow">
            <a:avLst/>
          </a:prstGeom>
          <a:solidFill>
            <a:srgbClr val="929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/오른쪽 15">
            <a:extLst>
              <a:ext uri="{FF2B5EF4-FFF2-40B4-BE49-F238E27FC236}">
                <a16:creationId xmlns="" xmlns:a16="http://schemas.microsoft.com/office/drawing/2014/main" id="{AB9D7432-46E3-42A9-B092-D25E28DA8053}"/>
              </a:ext>
            </a:extLst>
          </p:cNvPr>
          <p:cNvSpPr/>
          <p:nvPr/>
        </p:nvSpPr>
        <p:spPr>
          <a:xfrm>
            <a:off x="3694670" y="4466120"/>
            <a:ext cx="1411076" cy="445562"/>
          </a:xfrm>
          <a:prstGeom prst="leftRightArrow">
            <a:avLst/>
          </a:prstGeom>
          <a:solidFill>
            <a:srgbClr val="929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로 구부러짐 16">
            <a:extLst>
              <a:ext uri="{FF2B5EF4-FFF2-40B4-BE49-F238E27FC236}">
                <a16:creationId xmlns="" xmlns:a16="http://schemas.microsoft.com/office/drawing/2014/main" id="{6BD8B33B-15FF-4EBE-8F7B-69477B9DBDC5}"/>
              </a:ext>
            </a:extLst>
          </p:cNvPr>
          <p:cNvSpPr/>
          <p:nvPr/>
        </p:nvSpPr>
        <p:spPr>
          <a:xfrm rot="16200000">
            <a:off x="6614740" y="2714951"/>
            <a:ext cx="2297869" cy="1093831"/>
          </a:xfrm>
          <a:prstGeom prst="curvedUpArrow">
            <a:avLst/>
          </a:prstGeom>
          <a:solidFill>
            <a:srgbClr val="929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5D47A3BC-C341-4CBF-AC3F-613CD713D1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8887" y="3279576"/>
            <a:ext cx="3010771" cy="1239998"/>
          </a:xfrm>
          <a:prstGeom prst="rect">
            <a:avLst/>
          </a:prstGeom>
        </p:spPr>
      </p:pic>
      <p:sp>
        <p:nvSpPr>
          <p:cNvPr id="21" name="말풍선: 사각형 20">
            <a:extLst>
              <a:ext uri="{FF2B5EF4-FFF2-40B4-BE49-F238E27FC236}">
                <a16:creationId xmlns="" xmlns:a16="http://schemas.microsoft.com/office/drawing/2014/main" id="{27CB83C9-84E3-4F67-94F6-ECE3B60686FB}"/>
              </a:ext>
            </a:extLst>
          </p:cNvPr>
          <p:cNvSpPr/>
          <p:nvPr/>
        </p:nvSpPr>
        <p:spPr>
          <a:xfrm>
            <a:off x="8530745" y="3214877"/>
            <a:ext cx="3113902" cy="1509061"/>
          </a:xfrm>
          <a:prstGeom prst="wedgeRectCallout">
            <a:avLst>
              <a:gd name="adj1" fmla="val -54130"/>
              <a:gd name="adj2" fmla="val -412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961FDD4B-D933-4423-ABA4-EBB4A1782C8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0583" y1="48571" x2="41750" y2="62857"/>
                        <a14:foregroundMark x1="41750" y1="62857" x2="51250" y2="52698"/>
                        <a14:foregroundMark x1="51250" y1="52698" x2="53417" y2="45238"/>
                        <a14:foregroundMark x1="57917" y1="49683" x2="55917" y2="43651"/>
                        <a14:foregroundMark x1="56500" y1="38889" x2="57083" y2="42698"/>
                        <a14:foregroundMark x1="59333" y1="44286" x2="50750" y2="61905"/>
                        <a14:foregroundMark x1="50750" y1="61905" x2="54000" y2="36667"/>
                        <a14:foregroundMark x1="54000" y1="36667" x2="42083" y2="44921"/>
                        <a14:foregroundMark x1="42083" y1="44921" x2="52833" y2="41587"/>
                        <a14:foregroundMark x1="52833" y1="41587" x2="52833" y2="40952"/>
                        <a14:foregroundMark x1="59333" y1="43175" x2="59083" y2="43651"/>
                        <a14:foregroundMark x1="58500" y1="41587" x2="58500" y2="40000"/>
                        <a14:foregroundMark x1="60750" y1="40952" x2="55917" y2="382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856" t="10516" r="28607" b="12055"/>
          <a:stretch/>
        </p:blipFill>
        <p:spPr>
          <a:xfrm>
            <a:off x="8310590" y="2042607"/>
            <a:ext cx="1148346" cy="10974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CE70566-DC2E-48E6-BD27-264F906420B1}"/>
              </a:ext>
            </a:extLst>
          </p:cNvPr>
          <p:cNvSpPr txBox="1"/>
          <p:nvPr/>
        </p:nvSpPr>
        <p:spPr>
          <a:xfrm>
            <a:off x="1908158" y="2390140"/>
            <a:ext cx="374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1"/>
              </a:rPr>
              <a:t>http://</a:t>
            </a:r>
            <a:r>
              <a:rPr lang="en-US" altLang="ko-KR" dirty="0" smtClean="0">
                <a:hlinkClick r:id="rId11"/>
              </a:rPr>
              <a:t>soongsilreservation.</a:t>
            </a:r>
            <a:r>
              <a:rPr lang="en-US" altLang="ko-KR" dirty="0" smtClean="0">
                <a:hlinkClick r:id="rId11"/>
              </a:rPr>
              <a:t>cf</a:t>
            </a:r>
            <a:r>
              <a:rPr lang="en-US" altLang="ko-KR" dirty="0" smtClean="0">
                <a:hlinkClick r:id="rId11"/>
              </a:rPr>
              <a:t>:8080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4EACBD8C-B322-4900-8991-87365C78D1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09" t="38107" r="17039" b="10034"/>
          <a:stretch/>
        </p:blipFill>
        <p:spPr>
          <a:xfrm>
            <a:off x="733916" y="2445766"/>
            <a:ext cx="1330123" cy="1174068"/>
          </a:xfrm>
          <a:prstGeom prst="rect">
            <a:avLst/>
          </a:prstGeom>
        </p:spPr>
      </p:pic>
      <p:sp>
        <p:nvSpPr>
          <p:cNvPr id="4" name="화살표: 왼쪽/위쪽 3">
            <a:extLst>
              <a:ext uri="{FF2B5EF4-FFF2-40B4-BE49-F238E27FC236}">
                <a16:creationId xmlns="" xmlns:a16="http://schemas.microsoft.com/office/drawing/2014/main" id="{153900AF-FAAB-4584-A6FC-731676B08481}"/>
              </a:ext>
            </a:extLst>
          </p:cNvPr>
          <p:cNvSpPr/>
          <p:nvPr/>
        </p:nvSpPr>
        <p:spPr>
          <a:xfrm>
            <a:off x="2064039" y="2054719"/>
            <a:ext cx="4004373" cy="1374282"/>
          </a:xfrm>
          <a:prstGeom prst="leftUpArrow">
            <a:avLst>
              <a:gd name="adj1" fmla="val 18738"/>
              <a:gd name="adj2" fmla="val 25000"/>
              <a:gd name="adj3" fmla="val 25000"/>
            </a:avLst>
          </a:prstGeom>
          <a:solidFill>
            <a:srgbClr val="929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9C2F1A7-CF11-4675-B073-1F3CFAE293BB}"/>
              </a:ext>
            </a:extLst>
          </p:cNvPr>
          <p:cNvSpPr txBox="1"/>
          <p:nvPr/>
        </p:nvSpPr>
        <p:spPr>
          <a:xfrm>
            <a:off x="962994" y="343516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DNS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1E1FD11-CF67-4E71-9964-6D5E12FBB76E}"/>
              </a:ext>
            </a:extLst>
          </p:cNvPr>
          <p:cNvSpPr/>
          <p:nvPr/>
        </p:nvSpPr>
        <p:spPr>
          <a:xfrm>
            <a:off x="2530380" y="3290500"/>
            <a:ext cx="25263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http://</a:t>
            </a:r>
            <a:r>
              <a:rPr lang="ko-KR" altLang="en-US" sz="1200" dirty="0" smtClean="0"/>
              <a:t>3.234.88.56:8080/loginform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5253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53386" y="365084"/>
            <a:ext cx="2367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구성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5047010" y="1925447"/>
            <a:ext cx="2204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메인 페이지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5037358" y="4795135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한줄평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58D72A-A786-4AF3-A840-008ED4AFA1C3}"/>
              </a:ext>
            </a:extLst>
          </p:cNvPr>
          <p:cNvSpPr txBox="1"/>
          <p:nvPr/>
        </p:nvSpPr>
        <p:spPr>
          <a:xfrm>
            <a:off x="5047011" y="1308097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로그인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4928B4D-C9FA-48AF-9F12-628C879C38AD}"/>
              </a:ext>
            </a:extLst>
          </p:cNvPr>
          <p:cNvSpPr txBox="1"/>
          <p:nvPr/>
        </p:nvSpPr>
        <p:spPr>
          <a:xfrm>
            <a:off x="5047009" y="2685809"/>
            <a:ext cx="2204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상세 페이지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A41EF96-34C4-40D7-BC84-D345FF61F9EC}"/>
              </a:ext>
            </a:extLst>
          </p:cNvPr>
          <p:cNvSpPr txBox="1"/>
          <p:nvPr/>
        </p:nvSpPr>
        <p:spPr>
          <a:xfrm>
            <a:off x="5047009" y="3371972"/>
            <a:ext cx="209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예매 페이지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D2E2A3F-A3B3-4604-952E-FA00ED9A23CF}"/>
              </a:ext>
            </a:extLst>
          </p:cNvPr>
          <p:cNvSpPr txBox="1"/>
          <p:nvPr/>
        </p:nvSpPr>
        <p:spPr>
          <a:xfrm>
            <a:off x="5047008" y="4085536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애매확인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44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20E7CAB-3109-4040-AC6D-D5D6F19D8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18" y="324462"/>
            <a:ext cx="5658332" cy="25136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B4B2188-957E-4F88-8F33-554BA2450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32" y="54139"/>
            <a:ext cx="3005480" cy="65298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F6743E-992C-46DD-9F50-F20C68F0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28" y="194042"/>
            <a:ext cx="10515600" cy="1325563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7634925-310A-4898-9062-7813E15FB618}"/>
              </a:ext>
            </a:extLst>
          </p:cNvPr>
          <p:cNvSpPr txBox="1">
            <a:spLocks/>
          </p:cNvSpPr>
          <p:nvPr/>
        </p:nvSpPr>
        <p:spPr>
          <a:xfrm>
            <a:off x="4958308" y="1512504"/>
            <a:ext cx="6395492" cy="4841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328151E-C3D7-4431-8CE3-EAED41CAC13F}"/>
              </a:ext>
            </a:extLst>
          </p:cNvPr>
          <p:cNvSpPr/>
          <p:nvPr/>
        </p:nvSpPr>
        <p:spPr>
          <a:xfrm>
            <a:off x="3645722" y="3507496"/>
            <a:ext cx="848885" cy="258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C6251D2-7DB5-4634-8614-816EDF2D7E52}"/>
              </a:ext>
            </a:extLst>
          </p:cNvPr>
          <p:cNvSpPr/>
          <p:nvPr/>
        </p:nvSpPr>
        <p:spPr>
          <a:xfrm>
            <a:off x="7196865" y="902036"/>
            <a:ext cx="4722607" cy="17981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6ADD7FE-6FDF-407B-AD19-2D92A38678F4}"/>
              </a:ext>
            </a:extLst>
          </p:cNvPr>
          <p:cNvSpPr/>
          <p:nvPr/>
        </p:nvSpPr>
        <p:spPr>
          <a:xfrm>
            <a:off x="3084850" y="1174320"/>
            <a:ext cx="2884817" cy="4564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8B651A84-E2EB-439A-B09A-276C5101C6BA}"/>
              </a:ext>
            </a:extLst>
          </p:cNvPr>
          <p:cNvSpPr/>
          <p:nvPr/>
        </p:nvSpPr>
        <p:spPr>
          <a:xfrm>
            <a:off x="3140369" y="3100037"/>
            <a:ext cx="2936809" cy="3882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D692CB1-EBBB-44FD-A28C-9F51FD454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283" y="3319086"/>
            <a:ext cx="4198984" cy="118882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0D76F84-3C5E-43E5-BC52-7721CBECFAC7}"/>
              </a:ext>
            </a:extLst>
          </p:cNvPr>
          <p:cNvSpPr/>
          <p:nvPr/>
        </p:nvSpPr>
        <p:spPr>
          <a:xfrm>
            <a:off x="6780899" y="3234883"/>
            <a:ext cx="4869633" cy="1476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4FCA0D2E-32B6-406F-83FA-432D0976E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134" y="5094135"/>
            <a:ext cx="4237087" cy="118120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0845DE4-F730-4664-85D8-CAEAA749461C}"/>
              </a:ext>
            </a:extLst>
          </p:cNvPr>
          <p:cNvSpPr/>
          <p:nvPr/>
        </p:nvSpPr>
        <p:spPr>
          <a:xfrm>
            <a:off x="6780899" y="4960903"/>
            <a:ext cx="4869633" cy="1476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11" idx="3"/>
            <a:endCxn id="17" idx="1"/>
          </p:cNvCxnSpPr>
          <p:nvPr/>
        </p:nvCxnSpPr>
        <p:spPr>
          <a:xfrm>
            <a:off x="5969667" y="1402549"/>
            <a:ext cx="811232" cy="429683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133474" y="902036"/>
            <a:ext cx="836193" cy="27228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5" idx="3"/>
            <a:endCxn id="13" idx="1"/>
          </p:cNvCxnSpPr>
          <p:nvPr/>
        </p:nvCxnSpPr>
        <p:spPr>
          <a:xfrm>
            <a:off x="5969667" y="1038178"/>
            <a:ext cx="811232" cy="29351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832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F6743E-992C-46DD-9F50-F20C68F0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7634925-310A-4898-9062-7813E15FB618}"/>
              </a:ext>
            </a:extLst>
          </p:cNvPr>
          <p:cNvSpPr txBox="1">
            <a:spLocks/>
          </p:cNvSpPr>
          <p:nvPr/>
        </p:nvSpPr>
        <p:spPr>
          <a:xfrm>
            <a:off x="4958308" y="1512504"/>
            <a:ext cx="6395492" cy="4841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D8216C6-D320-4439-8184-BC393CD5B2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324" y="2358189"/>
            <a:ext cx="2466210" cy="2165685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5A0D81C-6041-4970-82B7-A2846E2320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748" y="401898"/>
            <a:ext cx="2388399" cy="1110605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81821323-6939-45AF-A994-411ED1D204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971" y="139849"/>
            <a:ext cx="2808714" cy="657830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FA974DA-9477-4A3F-AF9F-FE795E876067}"/>
              </a:ext>
            </a:extLst>
          </p:cNvPr>
          <p:cNvSpPr/>
          <p:nvPr/>
        </p:nvSpPr>
        <p:spPr>
          <a:xfrm>
            <a:off x="4346091" y="1366221"/>
            <a:ext cx="2969110" cy="3244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DF288BBE-05A7-4D05-8C89-045A3A1851B1}"/>
              </a:ext>
            </a:extLst>
          </p:cNvPr>
          <p:cNvSpPr/>
          <p:nvPr/>
        </p:nvSpPr>
        <p:spPr>
          <a:xfrm>
            <a:off x="4346091" y="374184"/>
            <a:ext cx="2969110" cy="9894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6010BCEA-3E8C-4FC1-968C-1B7C7EE2AB4C}"/>
              </a:ext>
            </a:extLst>
          </p:cNvPr>
          <p:cNvSpPr/>
          <p:nvPr/>
        </p:nvSpPr>
        <p:spPr>
          <a:xfrm>
            <a:off x="4346091" y="1882171"/>
            <a:ext cx="2969110" cy="44714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19" idx="3"/>
            <a:endCxn id="11" idx="1"/>
          </p:cNvCxnSpPr>
          <p:nvPr/>
        </p:nvCxnSpPr>
        <p:spPr>
          <a:xfrm>
            <a:off x="7315201" y="868934"/>
            <a:ext cx="1435547" cy="8826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22" idx="3"/>
            <a:endCxn id="6" idx="1"/>
          </p:cNvCxnSpPr>
          <p:nvPr/>
        </p:nvCxnSpPr>
        <p:spPr>
          <a:xfrm flipV="1">
            <a:off x="7315201" y="3441032"/>
            <a:ext cx="1628123" cy="67688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8" idx="3"/>
            <a:endCxn id="6" idx="1"/>
          </p:cNvCxnSpPr>
          <p:nvPr/>
        </p:nvCxnSpPr>
        <p:spPr>
          <a:xfrm>
            <a:off x="7315201" y="1528455"/>
            <a:ext cx="1628123" cy="191257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010BCEA-3E8C-4FC1-968C-1B7C7EE2AB4C}"/>
              </a:ext>
            </a:extLst>
          </p:cNvPr>
          <p:cNvSpPr/>
          <p:nvPr/>
        </p:nvSpPr>
        <p:spPr>
          <a:xfrm>
            <a:off x="4349773" y="6381266"/>
            <a:ext cx="2969110" cy="3138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61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106</Words>
  <Application>Microsoft Office PowerPoint</Application>
  <PresentationFormat>사용자 지정</PresentationFormat>
  <Paragraphs>73</Paragraphs>
  <Slides>15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AWS</vt:lpstr>
      <vt:lpstr>Spring</vt:lpstr>
      <vt:lpstr>Spring MVC Model</vt:lpstr>
      <vt:lpstr>전체 구성도</vt:lpstr>
      <vt:lpstr>PowerPoint 프레젠테이션</vt:lpstr>
      <vt:lpstr>로그인</vt:lpstr>
      <vt:lpstr>메인 페이지</vt:lpstr>
      <vt:lpstr>상세 페이지</vt:lpstr>
      <vt:lpstr>예매 페이지</vt:lpstr>
      <vt:lpstr>예매확인</vt:lpstr>
      <vt:lpstr>한줄평</vt:lpstr>
      <vt:lpstr>시연 영상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기반 웹 서비스</dc:title>
  <dc:creator>최 승재</dc:creator>
  <cp:lastModifiedBy>창록한</cp:lastModifiedBy>
  <cp:revision>55</cp:revision>
  <dcterms:created xsi:type="dcterms:W3CDTF">2020-11-02T04:48:00Z</dcterms:created>
  <dcterms:modified xsi:type="dcterms:W3CDTF">2020-11-05T16:11:11Z</dcterms:modified>
</cp:coreProperties>
</file>