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38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6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19339-04D1-43F0-828C-15C6889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49B02-D374-4C97-B6A7-8D3366DC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7F38A-44F5-4C07-9F79-8A48151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3715C-D2A3-409B-AA3C-9307F15C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97F07-8634-48E3-A4D8-7AA9A74D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9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58B08-4BAE-41E6-8F3F-9D0128F6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1D54A1-67A7-4F60-9217-27132904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3C7DC-31AA-4753-A42B-E746A97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2F0D4-BCC2-4A25-B8F2-0DAA72CB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BDCA2-EF29-4ADF-9987-AAFA0FAB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2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D3CE0D-DC2C-4426-A2B5-16CAF3670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B9342-4C79-4BAF-9C49-DC7F84FB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36EB3-6A68-470E-AB50-4C0688AC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27F8B-3BE2-470B-9893-5CCE454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FC111-1277-4942-8E7C-9CF45B83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2B84F-802C-483E-B135-14F18B5A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E4D8-CA84-4DBF-8263-AF15774E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57DC2-B375-46EC-9FB0-CEAB853A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4935E-391B-4AFF-AFC8-95735384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2CB3-1EDB-494C-B02C-AD36D281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3B4DB-0BDD-4AFC-B6EF-E37F558C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2A3AF6-5BEA-4668-B005-A9F04181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98561-416C-4909-9AF6-787FD89B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84F53-7FA2-45B7-A323-1678663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FE7C25-670B-4B2B-9E8E-5BD916A6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5656-6DD9-498A-8F01-9FB7FC0E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B9CA8-50F8-466C-B0B0-F3F33384B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23B138-60DE-48EB-99F6-BF2F0B29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2D5480-B12E-4D9D-8E35-03FDDACD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DEA29-BC97-42EC-819D-74A065C7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86592-FA54-4E1B-891C-36FC5590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A20-1C30-4BAD-8AB2-F714A002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59B3C-DF9F-4A17-AD4E-9929F1C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3F7A14-6A67-47B8-A100-6E413010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91AB38-F123-4707-A192-E072C03FF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B3FFA5-DD9A-408D-A902-4176AFB69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34526F-B1B7-46B1-9855-A667DAE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94DFDF-41ED-40EB-BFCA-23E21B58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0C877D-8279-41D8-945A-DEBF20F4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3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505D-4F5C-45A8-AF7E-A5B06653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DE6A2F-1D66-459C-A828-5808E6D9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455AA0-5E77-495C-86AC-5930D9CE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CEB17F-2767-4BC6-B8F0-F854F3A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6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6B9CF-C604-43A6-8AC9-187B3695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0B1EA0-DB25-4010-9CBB-BE45CAD9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F5D374-9B80-4DF2-BF5F-C2AECA3E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07F8-0986-4BF3-B5F8-EA2D1799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3F323-FD29-418C-86B2-BB896974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B4D18C-7E92-4945-8912-24A8ADACB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04736-4D3B-48B4-8E4B-014C8B24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4950F-50D3-4556-B5A7-E857E827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BE88AE-816A-4211-94F2-520041DE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1941C-272B-4176-88BC-A8E9F299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829B1C-AD11-4CEA-AE30-451A1DB0B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FB4816-45A7-4980-9A7F-BF296E18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A649C-7AED-4095-A503-E319213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6D177-3CC5-494E-B0FD-19147BD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E7110-CF6D-4D34-A42D-33CA8E7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5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EB6273-B4D4-4EBD-827C-4AC6D568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BF382C-7D70-40E5-BF5E-7114EA98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33655-6A64-4FAF-9099-C8F406A87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30D3-6B9C-4676-9CB5-915EC529BD6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5BAC6-1AC0-4E90-8A39-78062707B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85F1F-E8A7-43F9-AB41-AFB6121D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2BE7-1999-408A-9C5B-AF32DCCC0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602DD9-7A7E-466D-BAD0-7188B125E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6" t="12799" r="46936" b="45856"/>
          <a:stretch/>
        </p:blipFill>
        <p:spPr>
          <a:xfrm>
            <a:off x="420410" y="126553"/>
            <a:ext cx="5884515" cy="3055495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00BB965E-88D1-422A-A4DE-81630F0ED8AE}"/>
              </a:ext>
            </a:extLst>
          </p:cNvPr>
          <p:cNvSpPr/>
          <p:nvPr/>
        </p:nvSpPr>
        <p:spPr>
          <a:xfrm>
            <a:off x="8033491" y="2387246"/>
            <a:ext cx="2959928" cy="1786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3870" spc="-1" dirty="0">
                <a:latin typeface="+mj-lt"/>
              </a:rPr>
              <a:t>Nombre o Logo del equipo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F4DF2-DCA7-4D73-8D19-DBD83E081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70" y="4393345"/>
            <a:ext cx="3002529" cy="83416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0BF206-CE02-492A-A217-D9B64FC9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60" y="5591118"/>
            <a:ext cx="2670840" cy="790900"/>
          </a:xfrm>
          <a:prstGeom prst="rect">
            <a:avLst/>
          </a:prstGeom>
        </p:spPr>
      </p:pic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5DA9C5B-909F-449F-AA23-C97E57FE2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8" y="5668667"/>
            <a:ext cx="2705789" cy="713349"/>
          </a:xfrm>
          <a:prstGeom prst="rect">
            <a:avLst/>
          </a:prstGeom>
        </p:spPr>
      </p:pic>
      <p:pic>
        <p:nvPicPr>
          <p:cNvPr id="12" name="Imagen 11" descr="Imagen que contiene plato, firmar, dibujo, alimentos&#10;&#10;Descripción generada automáticamente">
            <a:extLst>
              <a:ext uri="{FF2B5EF4-FFF2-40B4-BE49-F238E27FC236}">
                <a16:creationId xmlns:a16="http://schemas.microsoft.com/office/drawing/2014/main" id="{F176E079-1AC8-42C8-994C-006608031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8" y="4349844"/>
            <a:ext cx="1657435" cy="970206"/>
          </a:xfrm>
          <a:prstGeom prst="rect">
            <a:avLst/>
          </a:prstGeom>
        </p:spPr>
      </p:pic>
      <p:sp>
        <p:nvSpPr>
          <p:cNvPr id="13" name="CustomShape 2">
            <a:extLst>
              <a:ext uri="{FF2B5EF4-FFF2-40B4-BE49-F238E27FC236}">
                <a16:creationId xmlns:a16="http://schemas.microsoft.com/office/drawing/2014/main" id="{CE699137-7C3F-4456-99C0-96F576E8AF1B}"/>
              </a:ext>
            </a:extLst>
          </p:cNvPr>
          <p:cNvSpPr/>
          <p:nvPr/>
        </p:nvSpPr>
        <p:spPr>
          <a:xfrm>
            <a:off x="1736976" y="3440945"/>
            <a:ext cx="29599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2400" spc="-1" dirty="0">
                <a:latin typeface="+mj-lt"/>
              </a:rPr>
              <a:t>Con el apoyo de</a:t>
            </a:r>
          </a:p>
        </p:txBody>
      </p:sp>
    </p:spTree>
    <p:extLst>
      <p:ext uri="{BB962C8B-B14F-4D97-AF65-F5344CB8AC3E}">
        <p14:creationId xmlns:p14="http://schemas.microsoft.com/office/powerpoint/2010/main" val="2254408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Libardo Andres Castellanos Serna</dc:creator>
  <cp:lastModifiedBy>Libardo Andres Castellanos Serna</cp:lastModifiedBy>
  <cp:revision>2</cp:revision>
  <dcterms:created xsi:type="dcterms:W3CDTF">2020-10-09T15:36:11Z</dcterms:created>
  <dcterms:modified xsi:type="dcterms:W3CDTF">2021-01-28T14:22:43Z</dcterms:modified>
</cp:coreProperties>
</file>