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7"/>
  </p:notesMasterIdLst>
  <p:sldIdLst>
    <p:sldId id="374" r:id="rId2"/>
    <p:sldId id="373" r:id="rId3"/>
    <p:sldId id="376" r:id="rId4"/>
    <p:sldId id="375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AA2B81D3-EA7F-4102-BC1E-87E509DCA557}">
          <p14:sldIdLst>
            <p14:sldId id="374"/>
          </p14:sldIdLst>
        </p14:section>
        <p14:section name="项目概况" id="{5D964CEE-A2F9-4910-9C0F-745AF42DE8BF}">
          <p14:sldIdLst>
            <p14:sldId id="373"/>
          </p14:sldIdLst>
        </p14:section>
        <p14:section name="具体问题" id="{E85FB868-AA8E-47B9-9AEE-C571A7184DA5}">
          <p14:sldIdLst>
            <p14:sldId id="376"/>
          </p14:sldIdLst>
        </p14:section>
        <p14:section name="评估及其他" id="{508A6E1D-BBE2-40EA-9CF1-BB30DBF7FDB1}">
          <p14:sldIdLst>
            <p14:sldId id="375"/>
          </p14:sldIdLst>
        </p14:section>
        <p14:section name="结尾" id="{12C87207-BD1D-48D9-88EF-E5906DD44CE3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172" autoAdjust="0"/>
  </p:normalViewPr>
  <p:slideViewPr>
    <p:cSldViewPr>
      <p:cViewPr>
        <p:scale>
          <a:sx n="96" d="100"/>
          <a:sy n="96" d="100"/>
        </p:scale>
        <p:origin x="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92785-68E5-4E9C-B582-F721E68C566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ADE1FC-BCA2-472C-8B85-0BD3877BB5D9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7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4D3F477F-A22E-40E6-A753-087C7E2EF734}" type="parTrans" cxnId="{1F2ECA91-D3E1-455D-97F5-FE4205E78F55}">
      <dgm:prSet/>
      <dgm:spPr/>
      <dgm:t>
        <a:bodyPr/>
        <a:lstStyle/>
        <a:p>
          <a:endParaRPr lang="zh-CN" altLang="en-US"/>
        </a:p>
      </dgm:t>
    </dgm:pt>
    <dgm:pt modelId="{6F46B158-5A3D-4A51-9507-D63B64DB49EE}" type="sibTrans" cxnId="{1F2ECA91-D3E1-455D-97F5-FE4205E78F55}">
      <dgm:prSet/>
      <dgm:spPr/>
      <dgm:t>
        <a:bodyPr/>
        <a:lstStyle/>
        <a:p>
          <a:endParaRPr lang="zh-CN" altLang="en-US"/>
        </a:p>
      </dgm:t>
    </dgm:pt>
    <dgm:pt modelId="{CAD90293-F9F7-404E-B1E6-C68E57C936E4}">
      <dgm:prSet phldrT="[文本]"/>
      <dgm:spPr/>
      <dgm:t>
        <a:bodyPr/>
        <a:lstStyle/>
        <a:p>
          <a:r>
            <a:rPr lang="en-US" altLang="zh-CN" dirty="0" smtClean="0"/>
            <a:t>MOD KO</a:t>
          </a:r>
          <a:endParaRPr lang="zh-CN" altLang="en-US" dirty="0"/>
        </a:p>
      </dgm:t>
    </dgm:pt>
    <dgm:pt modelId="{08EF2DDD-8527-4115-9B11-AE559D18B6E2}" type="parTrans" cxnId="{262600ED-8A04-4916-9BD4-C278DBF60E28}">
      <dgm:prSet/>
      <dgm:spPr/>
      <dgm:t>
        <a:bodyPr/>
        <a:lstStyle/>
        <a:p>
          <a:endParaRPr lang="zh-CN" altLang="en-US"/>
        </a:p>
      </dgm:t>
    </dgm:pt>
    <dgm:pt modelId="{A94DB583-8D60-4981-B6B7-2E0E3C6F34C0}" type="sibTrans" cxnId="{262600ED-8A04-4916-9BD4-C278DBF60E28}">
      <dgm:prSet/>
      <dgm:spPr/>
      <dgm:t>
        <a:bodyPr/>
        <a:lstStyle/>
        <a:p>
          <a:endParaRPr lang="zh-CN" altLang="en-US"/>
        </a:p>
      </dgm:t>
    </dgm:pt>
    <dgm:pt modelId="{787D017A-BD4D-4963-B741-DAA499ADE402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9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CD19B991-A39D-4DFD-8D2B-DB4E86530893}" type="parTrans" cxnId="{5A2758A6-272C-4C2A-A0E9-E81CCD331358}">
      <dgm:prSet/>
      <dgm:spPr/>
      <dgm:t>
        <a:bodyPr/>
        <a:lstStyle/>
        <a:p>
          <a:endParaRPr lang="zh-CN" altLang="en-US"/>
        </a:p>
      </dgm:t>
    </dgm:pt>
    <dgm:pt modelId="{059A5D0A-59DB-464F-86B6-30A3535180D1}" type="sibTrans" cxnId="{5A2758A6-272C-4C2A-A0E9-E81CCD331358}">
      <dgm:prSet/>
      <dgm:spPr/>
      <dgm:t>
        <a:bodyPr/>
        <a:lstStyle/>
        <a:p>
          <a:endParaRPr lang="zh-CN" altLang="en-US"/>
        </a:p>
      </dgm:t>
    </dgm:pt>
    <dgm:pt modelId="{675BC9BE-3CE4-41A7-B7A5-F93C68F5B391}">
      <dgm:prSet phldrT="[文本]"/>
      <dgm:spPr/>
      <dgm:t>
        <a:bodyPr/>
        <a:lstStyle/>
        <a:p>
          <a:r>
            <a:rPr lang="en-US" altLang="zh-CN" dirty="0" smtClean="0"/>
            <a:t>FPC</a:t>
          </a:r>
          <a:r>
            <a:rPr lang="zh-CN" altLang="en-US" dirty="0" smtClean="0"/>
            <a:t>发包</a:t>
          </a:r>
          <a:endParaRPr lang="zh-CN" altLang="en-US" dirty="0"/>
        </a:p>
      </dgm:t>
    </dgm:pt>
    <dgm:pt modelId="{A4D28316-0EF3-4612-992B-9F7AE0F91AD3}" type="parTrans" cxnId="{388FB8EC-9C5F-4438-8F34-74A53D8EFECA}">
      <dgm:prSet/>
      <dgm:spPr/>
      <dgm:t>
        <a:bodyPr/>
        <a:lstStyle/>
        <a:p>
          <a:endParaRPr lang="zh-CN" altLang="en-US"/>
        </a:p>
      </dgm:t>
    </dgm:pt>
    <dgm:pt modelId="{BF236D7E-59F9-4FE0-A7A5-8AC34E6B2305}" type="sibTrans" cxnId="{388FB8EC-9C5F-4438-8F34-74A53D8EFECA}">
      <dgm:prSet/>
      <dgm:spPr/>
      <dgm:t>
        <a:bodyPr/>
        <a:lstStyle/>
        <a:p>
          <a:endParaRPr lang="zh-CN" altLang="en-US"/>
        </a:p>
      </dgm:t>
    </dgm:pt>
    <dgm:pt modelId="{A30B7FB7-879F-4394-8196-1E1591D6EA83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24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D59C3266-16DE-4C7C-9B2B-9D855F3E9EE5}" type="parTrans" cxnId="{E5FA468D-E2C8-4416-B380-7DBB8F4B3316}">
      <dgm:prSet/>
      <dgm:spPr/>
      <dgm:t>
        <a:bodyPr/>
        <a:lstStyle/>
        <a:p>
          <a:endParaRPr lang="zh-CN" altLang="en-US"/>
        </a:p>
      </dgm:t>
    </dgm:pt>
    <dgm:pt modelId="{07812E01-3AEA-4416-A010-48539C3C05DF}" type="sibTrans" cxnId="{E5FA468D-E2C8-4416-B380-7DBB8F4B3316}">
      <dgm:prSet/>
      <dgm:spPr/>
      <dgm:t>
        <a:bodyPr/>
        <a:lstStyle/>
        <a:p>
          <a:endParaRPr lang="zh-CN" altLang="en-US"/>
        </a:p>
      </dgm:t>
    </dgm:pt>
    <dgm:pt modelId="{A0E9449C-76FC-4E6C-AD76-963F05138EF2}">
      <dgm:prSet phldrT="[文本]"/>
      <dgm:spPr/>
      <dgm:t>
        <a:bodyPr/>
        <a:lstStyle/>
        <a:p>
          <a:r>
            <a:rPr lang="en-US" altLang="zh-CN" dirty="0" smtClean="0"/>
            <a:t>ES1</a:t>
          </a:r>
          <a:endParaRPr lang="zh-CN" altLang="en-US" dirty="0"/>
        </a:p>
      </dgm:t>
    </dgm:pt>
    <dgm:pt modelId="{DEA31476-4585-4354-B34B-C178D50F7387}" type="parTrans" cxnId="{2FEBA450-2686-4635-83EF-7C838880ABEC}">
      <dgm:prSet/>
      <dgm:spPr/>
      <dgm:t>
        <a:bodyPr/>
        <a:lstStyle/>
        <a:p>
          <a:endParaRPr lang="zh-CN" altLang="en-US"/>
        </a:p>
      </dgm:t>
    </dgm:pt>
    <dgm:pt modelId="{AEAE541F-5A66-45CB-8787-78E50D092D33}" type="sibTrans" cxnId="{2FEBA450-2686-4635-83EF-7C838880ABEC}">
      <dgm:prSet/>
      <dgm:spPr/>
      <dgm:t>
        <a:bodyPr/>
        <a:lstStyle/>
        <a:p>
          <a:endParaRPr lang="zh-CN" altLang="en-US"/>
        </a:p>
      </dgm:t>
    </dgm:pt>
    <dgm:pt modelId="{6357D733-739D-4B0C-8783-C700EC682178}">
      <dgm:prSet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4</a:t>
          </a:r>
          <a:r>
            <a:rPr lang="zh-CN" altLang="en-US" dirty="0" smtClean="0"/>
            <a:t>日</a:t>
          </a:r>
          <a:endParaRPr lang="zh-CN" altLang="en-US" dirty="0"/>
        </a:p>
      </dgm:t>
    </dgm:pt>
    <dgm:pt modelId="{6A2C8A1E-FBBC-4B07-BA1F-D2A99038FA2B}" type="parTrans" cxnId="{49BFBC88-C3E9-4412-A909-1C22A4D579CE}">
      <dgm:prSet/>
      <dgm:spPr/>
      <dgm:t>
        <a:bodyPr/>
        <a:lstStyle/>
        <a:p>
          <a:endParaRPr lang="zh-CN" altLang="en-US"/>
        </a:p>
      </dgm:t>
    </dgm:pt>
    <dgm:pt modelId="{FFC0F35B-76AE-4EAC-A2D3-97D9BE359AF8}" type="sibTrans" cxnId="{49BFBC88-C3E9-4412-A909-1C22A4D579CE}">
      <dgm:prSet/>
      <dgm:spPr/>
      <dgm:t>
        <a:bodyPr/>
        <a:lstStyle/>
        <a:p>
          <a:endParaRPr lang="zh-CN" altLang="en-US"/>
        </a:p>
      </dgm:t>
    </dgm:pt>
    <dgm:pt modelId="{99177E1F-2833-47ED-A3AA-F4917A4E7B64}">
      <dgm:prSet/>
      <dgm:spPr/>
      <dgm:t>
        <a:bodyPr/>
        <a:lstStyle/>
        <a:p>
          <a:r>
            <a:rPr lang="en-US" altLang="zh-CN" dirty="0" smtClean="0"/>
            <a:t>Design Fix</a:t>
          </a:r>
          <a:endParaRPr lang="zh-CN" altLang="en-US" dirty="0"/>
        </a:p>
      </dgm:t>
    </dgm:pt>
    <dgm:pt modelId="{152D40C6-8805-4756-9BC2-B659E5A54C19}" type="parTrans" cxnId="{C0E1E672-2557-4527-AC57-4727E950611C}">
      <dgm:prSet/>
      <dgm:spPr/>
      <dgm:t>
        <a:bodyPr/>
        <a:lstStyle/>
        <a:p>
          <a:endParaRPr lang="zh-CN" altLang="en-US"/>
        </a:p>
      </dgm:t>
    </dgm:pt>
    <dgm:pt modelId="{B4C177ED-EF88-4A64-86E5-6A35F50C6631}" type="sibTrans" cxnId="{C0E1E672-2557-4527-AC57-4727E950611C}">
      <dgm:prSet/>
      <dgm:spPr/>
      <dgm:t>
        <a:bodyPr/>
        <a:lstStyle/>
        <a:p>
          <a:endParaRPr lang="zh-CN" altLang="en-US"/>
        </a:p>
      </dgm:t>
    </dgm:pt>
    <dgm:pt modelId="{4108D667-CDE4-4A59-909A-1D4EC9A1E606}">
      <dgm:prSet phldrT="[文本]"/>
      <dgm:spPr/>
      <dgm:t>
        <a:bodyPr/>
        <a:lstStyle/>
        <a:p>
          <a:r>
            <a:rPr lang="en-US" altLang="zh-CN" dirty="0" smtClean="0"/>
            <a:t>316T</a:t>
          </a:r>
          <a:r>
            <a:rPr lang="zh-CN" altLang="en-US" dirty="0" smtClean="0"/>
            <a:t>：</a:t>
          </a:r>
          <a:r>
            <a:rPr lang="en-US" altLang="zh-CN" dirty="0" smtClean="0"/>
            <a:t>93pcs</a:t>
          </a:r>
          <a:endParaRPr lang="zh-CN" altLang="en-US" dirty="0"/>
        </a:p>
      </dgm:t>
    </dgm:pt>
    <dgm:pt modelId="{3D870DF8-E8D5-45F8-88A9-DEEB1D702908}" type="parTrans" cxnId="{8A4D5061-F117-4168-B0F6-59B2E6B4B534}">
      <dgm:prSet/>
      <dgm:spPr/>
      <dgm:t>
        <a:bodyPr/>
        <a:lstStyle/>
        <a:p>
          <a:endParaRPr lang="zh-CN" altLang="en-US"/>
        </a:p>
      </dgm:t>
    </dgm:pt>
    <dgm:pt modelId="{A762A405-4C42-45E3-9B90-53C79DE5966D}" type="sibTrans" cxnId="{8A4D5061-F117-4168-B0F6-59B2E6B4B534}">
      <dgm:prSet/>
      <dgm:spPr/>
      <dgm:t>
        <a:bodyPr/>
        <a:lstStyle/>
        <a:p>
          <a:endParaRPr lang="zh-CN" altLang="en-US"/>
        </a:p>
      </dgm:t>
    </dgm:pt>
    <dgm:pt modelId="{CEE52A21-A380-461D-A2E2-DE54C74F9177}">
      <dgm:prSet phldrT="[文本]"/>
      <dgm:spPr/>
      <dgm:t>
        <a:bodyPr/>
        <a:lstStyle/>
        <a:p>
          <a:r>
            <a:rPr lang="en-US" altLang="zh-CN" dirty="0" smtClean="0"/>
            <a:t>315E</a:t>
          </a:r>
          <a:r>
            <a:rPr lang="zh-CN" altLang="en-US" dirty="0" smtClean="0"/>
            <a:t>：</a:t>
          </a:r>
          <a:r>
            <a:rPr lang="en-US" altLang="zh-CN" dirty="0" smtClean="0"/>
            <a:t>64pcs</a:t>
          </a:r>
          <a:endParaRPr lang="zh-CN" altLang="en-US" dirty="0"/>
        </a:p>
      </dgm:t>
    </dgm:pt>
    <dgm:pt modelId="{AF34834C-269A-4917-9422-E4CD5BC5EBFE}" type="parTrans" cxnId="{9CB9A745-9D41-4F5C-B3C7-9BF93BA40495}">
      <dgm:prSet/>
      <dgm:spPr/>
      <dgm:t>
        <a:bodyPr/>
        <a:lstStyle/>
        <a:p>
          <a:endParaRPr lang="zh-CN" altLang="en-US"/>
        </a:p>
      </dgm:t>
    </dgm:pt>
    <dgm:pt modelId="{59972E8E-DDFB-4C61-823F-402EDECB1E34}" type="sibTrans" cxnId="{9CB9A745-9D41-4F5C-B3C7-9BF93BA40495}">
      <dgm:prSet/>
      <dgm:spPr/>
      <dgm:t>
        <a:bodyPr/>
        <a:lstStyle/>
        <a:p>
          <a:endParaRPr lang="zh-CN" altLang="en-US"/>
        </a:p>
      </dgm:t>
    </dgm:pt>
    <dgm:pt modelId="{AB5C3BDF-9F70-4599-AA0D-4A05467D2ED8}">
      <dgm:prSet phldrT="[文本]"/>
      <dgm:spPr/>
      <dgm:t>
        <a:bodyPr/>
        <a:lstStyle/>
        <a:p>
          <a:endParaRPr lang="zh-CN" altLang="en-US" dirty="0"/>
        </a:p>
      </dgm:t>
    </dgm:pt>
    <dgm:pt modelId="{362EBE9F-32C5-4C84-8119-F28822B2BDBC}" type="parTrans" cxnId="{908E1230-0478-4554-8A5D-E9D428CA6ADF}">
      <dgm:prSet/>
      <dgm:spPr/>
      <dgm:t>
        <a:bodyPr/>
        <a:lstStyle/>
        <a:p>
          <a:endParaRPr lang="zh-CN" altLang="en-US"/>
        </a:p>
      </dgm:t>
    </dgm:pt>
    <dgm:pt modelId="{6CDD5472-A7A9-4C46-8BA4-D3939CC0619B}" type="sibTrans" cxnId="{908E1230-0478-4554-8A5D-E9D428CA6ADF}">
      <dgm:prSet/>
      <dgm:spPr/>
      <dgm:t>
        <a:bodyPr/>
        <a:lstStyle/>
        <a:p>
          <a:endParaRPr lang="zh-CN" altLang="en-US"/>
        </a:p>
      </dgm:t>
    </dgm:pt>
    <dgm:pt modelId="{44C1FC83-2286-4DAA-80A4-F4EFC0A35B59}">
      <dgm:prSet phldrT="[文本]"/>
      <dgm:spPr/>
      <dgm:t>
        <a:bodyPr/>
        <a:lstStyle/>
        <a:p>
          <a:r>
            <a:rPr lang="en-US" altLang="zh-CN" dirty="0" smtClean="0"/>
            <a:t>LENS</a:t>
          </a:r>
          <a:r>
            <a:rPr lang="zh-CN" altLang="en-US" dirty="0" smtClean="0"/>
            <a:t>发包</a:t>
          </a:r>
          <a:endParaRPr lang="zh-CN" altLang="en-US" dirty="0"/>
        </a:p>
      </dgm:t>
    </dgm:pt>
    <dgm:pt modelId="{4EF54778-17CD-4002-8A49-8B2C9C4CE53E}" type="parTrans" cxnId="{1B302692-8607-4F11-B658-404024944D56}">
      <dgm:prSet/>
      <dgm:spPr/>
      <dgm:t>
        <a:bodyPr/>
        <a:lstStyle/>
        <a:p>
          <a:endParaRPr lang="zh-CN" altLang="en-US"/>
        </a:p>
      </dgm:t>
    </dgm:pt>
    <dgm:pt modelId="{F77791D3-241B-453F-A738-EC767C63E390}" type="sibTrans" cxnId="{1B302692-8607-4F11-B658-404024944D56}">
      <dgm:prSet/>
      <dgm:spPr/>
      <dgm:t>
        <a:bodyPr/>
        <a:lstStyle/>
        <a:p>
          <a:endParaRPr lang="zh-CN" altLang="en-US"/>
        </a:p>
      </dgm:t>
    </dgm:pt>
    <dgm:pt modelId="{8637791E-1065-4BEE-B825-BC66E80DF8B1}" type="pres">
      <dgm:prSet presAssocID="{D5392785-68E5-4E9C-B582-F721E68C566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584698-2E78-45D8-9477-1A0FB31D2E4D}" type="pres">
      <dgm:prSet presAssocID="{6357D733-739D-4B0C-8783-C700EC682178}" presName="composite" presStyleCnt="0"/>
      <dgm:spPr/>
    </dgm:pt>
    <dgm:pt modelId="{0E0B2259-02BC-4C48-B573-2490B0F5C15B}" type="pres">
      <dgm:prSet presAssocID="{6357D733-739D-4B0C-8783-C700EC68217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36C85-3981-4B7E-9A03-A8523437EE6D}" type="pres">
      <dgm:prSet presAssocID="{6357D733-739D-4B0C-8783-C700EC682178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FDB1A186-A81E-45E8-BC93-73557FAD54B5}" type="pres">
      <dgm:prSet presAssocID="{6357D733-739D-4B0C-8783-C700EC682178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20BC3-A842-4CB6-9943-DB61D51E2802}" type="pres">
      <dgm:prSet presAssocID="{FFC0F35B-76AE-4EAC-A2D3-97D9BE359AF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3C52CDA4-4D56-462A-9BDA-EA9644990742}" type="pres">
      <dgm:prSet presAssocID="{FFC0F35B-76AE-4EAC-A2D3-97D9BE359AF8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43B863B1-D26C-4814-940A-D2862B3F7E97}" type="pres">
      <dgm:prSet presAssocID="{A1ADE1FC-BCA2-472C-8B85-0BD3877BB5D9}" presName="composite" presStyleCnt="0"/>
      <dgm:spPr/>
    </dgm:pt>
    <dgm:pt modelId="{7C0C4DA2-8070-40D0-AFC5-6E03AD632513}" type="pres">
      <dgm:prSet presAssocID="{A1ADE1FC-BCA2-472C-8B85-0BD3877BB5D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3F9C2-0D82-4F8D-B8B6-72B73A41E5AD}" type="pres">
      <dgm:prSet presAssocID="{A1ADE1FC-BCA2-472C-8B85-0BD3877BB5D9}" presName="parSh" presStyleLbl="node1" presStyleIdx="1" presStyleCnt="4"/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0E4772D3-D363-4F7C-91EF-E9C0F55D8178}" type="pres">
      <dgm:prSet presAssocID="{A1ADE1FC-BCA2-472C-8B85-0BD3877BB5D9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8EAAB8-F5CA-448A-8E32-22DDDA45B984}" type="pres">
      <dgm:prSet presAssocID="{6F46B158-5A3D-4A51-9507-D63B64DB49E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776DB26-40B7-4843-9F12-28D94B6AB3D4}" type="pres">
      <dgm:prSet presAssocID="{6F46B158-5A3D-4A51-9507-D63B64DB49EE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8EB71868-96BC-4527-A962-F193BC097798}" type="pres">
      <dgm:prSet presAssocID="{787D017A-BD4D-4963-B741-DAA499ADE402}" presName="composite" presStyleCnt="0"/>
      <dgm:spPr/>
    </dgm:pt>
    <dgm:pt modelId="{877BCE60-1478-4C96-B1CF-0A3A54D7DDCF}" type="pres">
      <dgm:prSet presAssocID="{787D017A-BD4D-4963-B741-DAA499ADE40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2F326-BD4B-408D-A518-7A5BB62436AD}" type="pres">
      <dgm:prSet presAssocID="{787D017A-BD4D-4963-B741-DAA499ADE402}" presName="parSh" presStyleLbl="node1" presStyleIdx="2" presStyleCnt="4"/>
      <dgm:spPr>
        <a:prstGeom prst="homePlate">
          <a:avLst/>
        </a:prstGeom>
      </dgm:spPr>
      <dgm:t>
        <a:bodyPr/>
        <a:lstStyle/>
        <a:p>
          <a:endParaRPr lang="zh-CN" altLang="en-US"/>
        </a:p>
      </dgm:t>
    </dgm:pt>
    <dgm:pt modelId="{1B621B36-4C1C-418C-9362-276D94B7B0F2}" type="pres">
      <dgm:prSet presAssocID="{787D017A-BD4D-4963-B741-DAA499ADE402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F5ADF-1B24-4A1E-BFD1-6CA81AAB7C38}" type="pres">
      <dgm:prSet presAssocID="{059A5D0A-59DB-464F-86B6-30A3535180D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D34DBCD-B799-44D9-AA80-45BE956EDB42}" type="pres">
      <dgm:prSet presAssocID="{059A5D0A-59DB-464F-86B6-30A3535180D1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0CDB8490-C862-488D-9463-B7AF42FDDB95}" type="pres">
      <dgm:prSet presAssocID="{A30B7FB7-879F-4394-8196-1E1591D6EA83}" presName="composite" presStyleCnt="0"/>
      <dgm:spPr/>
    </dgm:pt>
    <dgm:pt modelId="{4E82BC57-0E18-4400-B699-734DA3B31121}" type="pres">
      <dgm:prSet presAssocID="{A30B7FB7-879F-4394-8196-1E1591D6EA8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26D68F-30AD-4831-BC33-0AC4476B32C0}" type="pres">
      <dgm:prSet presAssocID="{A30B7FB7-879F-4394-8196-1E1591D6EA83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55579668-F50F-484C-B8FA-C8BC9E39D05A}" type="pres">
      <dgm:prSet presAssocID="{A30B7FB7-879F-4394-8196-1E1591D6EA8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DA073B-3293-41CD-9EBE-401161DC92AE}" type="presOf" srcId="{A1ADE1FC-BCA2-472C-8B85-0BD3877BB5D9}" destId="{D0F3F9C2-0D82-4F8D-B8B6-72B73A41E5AD}" srcOrd="1" destOrd="0" presId="urn:microsoft.com/office/officeart/2005/8/layout/process3"/>
    <dgm:cxn modelId="{E5FA468D-E2C8-4416-B380-7DBB8F4B3316}" srcId="{D5392785-68E5-4E9C-B582-F721E68C5667}" destId="{A30B7FB7-879F-4394-8196-1E1591D6EA83}" srcOrd="3" destOrd="0" parTransId="{D59C3266-16DE-4C7C-9B2B-9D855F3E9EE5}" sibTransId="{07812E01-3AEA-4416-A010-48539C3C05DF}"/>
    <dgm:cxn modelId="{8ACF629D-C4F7-468A-A395-C5BA55E25735}" type="presOf" srcId="{059A5D0A-59DB-464F-86B6-30A3535180D1}" destId="{4D0F5ADF-1B24-4A1E-BFD1-6CA81AAB7C38}" srcOrd="0" destOrd="0" presId="urn:microsoft.com/office/officeart/2005/8/layout/process3"/>
    <dgm:cxn modelId="{F9BD67EA-9B8A-4574-98F8-2D8EF494E3E2}" type="presOf" srcId="{787D017A-BD4D-4963-B741-DAA499ADE402}" destId="{8ED2F326-BD4B-408D-A518-7A5BB62436AD}" srcOrd="1" destOrd="0" presId="urn:microsoft.com/office/officeart/2005/8/layout/process3"/>
    <dgm:cxn modelId="{3B4F3C59-7C52-41FC-BFCF-3AF4BAA0A451}" type="presOf" srcId="{A30B7FB7-879F-4394-8196-1E1591D6EA83}" destId="{4E82BC57-0E18-4400-B699-734DA3B31121}" srcOrd="0" destOrd="0" presId="urn:microsoft.com/office/officeart/2005/8/layout/process3"/>
    <dgm:cxn modelId="{4BB66AD3-78EA-4E79-8518-4C1FD27F29B0}" type="presOf" srcId="{A30B7FB7-879F-4394-8196-1E1591D6EA83}" destId="{C726D68F-30AD-4831-BC33-0AC4476B32C0}" srcOrd="1" destOrd="0" presId="urn:microsoft.com/office/officeart/2005/8/layout/process3"/>
    <dgm:cxn modelId="{1B302692-8607-4F11-B658-404024944D56}" srcId="{787D017A-BD4D-4963-B741-DAA499ADE402}" destId="{44C1FC83-2286-4DAA-80A4-F4EFC0A35B59}" srcOrd="1" destOrd="0" parTransId="{4EF54778-17CD-4002-8A49-8B2C9C4CE53E}" sibTransId="{F77791D3-241B-453F-A738-EC767C63E390}"/>
    <dgm:cxn modelId="{4DDDC220-E70B-4B38-BEAA-7E51EF6A7E95}" type="presOf" srcId="{A0E9449C-76FC-4E6C-AD76-963F05138EF2}" destId="{55579668-F50F-484C-B8FA-C8BC9E39D05A}" srcOrd="0" destOrd="0" presId="urn:microsoft.com/office/officeart/2005/8/layout/process3"/>
    <dgm:cxn modelId="{908E1230-0478-4554-8A5D-E9D428CA6ADF}" srcId="{A30B7FB7-879F-4394-8196-1E1591D6EA83}" destId="{AB5C3BDF-9F70-4599-AA0D-4A05467D2ED8}" srcOrd="3" destOrd="0" parTransId="{362EBE9F-32C5-4C84-8119-F28822B2BDBC}" sibTransId="{6CDD5472-A7A9-4C46-8BA4-D3939CC0619B}"/>
    <dgm:cxn modelId="{C0E1E672-2557-4527-AC57-4727E950611C}" srcId="{6357D733-739D-4B0C-8783-C700EC682178}" destId="{99177E1F-2833-47ED-A3AA-F4917A4E7B64}" srcOrd="0" destOrd="0" parTransId="{152D40C6-8805-4756-9BC2-B659E5A54C19}" sibTransId="{B4C177ED-EF88-4A64-86E5-6A35F50C6631}"/>
    <dgm:cxn modelId="{B956D570-A143-4787-93BC-DEB675995535}" type="presOf" srcId="{AB5C3BDF-9F70-4599-AA0D-4A05467D2ED8}" destId="{55579668-F50F-484C-B8FA-C8BC9E39D05A}" srcOrd="0" destOrd="3" presId="urn:microsoft.com/office/officeart/2005/8/layout/process3"/>
    <dgm:cxn modelId="{9CB9A745-9D41-4F5C-B3C7-9BF93BA40495}" srcId="{A30B7FB7-879F-4394-8196-1E1591D6EA83}" destId="{CEE52A21-A380-461D-A2E2-DE54C74F9177}" srcOrd="2" destOrd="0" parTransId="{AF34834C-269A-4917-9422-E4CD5BC5EBFE}" sibTransId="{59972E8E-DDFB-4C61-823F-402EDECB1E34}"/>
    <dgm:cxn modelId="{49BFBC88-C3E9-4412-A909-1C22A4D579CE}" srcId="{D5392785-68E5-4E9C-B582-F721E68C5667}" destId="{6357D733-739D-4B0C-8783-C700EC682178}" srcOrd="0" destOrd="0" parTransId="{6A2C8A1E-FBBC-4B07-BA1F-D2A99038FA2B}" sibTransId="{FFC0F35B-76AE-4EAC-A2D3-97D9BE359AF8}"/>
    <dgm:cxn modelId="{847B3C51-A910-43BC-B365-C6793AD88B74}" type="presOf" srcId="{CAD90293-F9F7-404E-B1E6-C68E57C936E4}" destId="{0E4772D3-D363-4F7C-91EF-E9C0F55D8178}" srcOrd="0" destOrd="0" presId="urn:microsoft.com/office/officeart/2005/8/layout/process3"/>
    <dgm:cxn modelId="{B8C73D84-CF82-43EF-A55B-59B9428EACE4}" type="presOf" srcId="{D5392785-68E5-4E9C-B582-F721E68C5667}" destId="{8637791E-1065-4BEE-B825-BC66E80DF8B1}" srcOrd="0" destOrd="0" presId="urn:microsoft.com/office/officeart/2005/8/layout/process3"/>
    <dgm:cxn modelId="{DED7C1E5-1E8D-4999-8A0E-09A51F29EADC}" type="presOf" srcId="{787D017A-BD4D-4963-B741-DAA499ADE402}" destId="{877BCE60-1478-4C96-B1CF-0A3A54D7DDCF}" srcOrd="0" destOrd="0" presId="urn:microsoft.com/office/officeart/2005/8/layout/process3"/>
    <dgm:cxn modelId="{388FB8EC-9C5F-4438-8F34-74A53D8EFECA}" srcId="{787D017A-BD4D-4963-B741-DAA499ADE402}" destId="{675BC9BE-3CE4-41A7-B7A5-F93C68F5B391}" srcOrd="0" destOrd="0" parTransId="{A4D28316-0EF3-4612-992B-9F7AE0F91AD3}" sibTransId="{BF236D7E-59F9-4FE0-A7A5-8AC34E6B2305}"/>
    <dgm:cxn modelId="{51D7CCC6-3632-45F9-A017-43CB4C55A146}" type="presOf" srcId="{6357D733-739D-4B0C-8783-C700EC682178}" destId="{B8036C85-3981-4B7E-9A03-A8523437EE6D}" srcOrd="1" destOrd="0" presId="urn:microsoft.com/office/officeart/2005/8/layout/process3"/>
    <dgm:cxn modelId="{FD397E10-664E-461F-A8D7-AF0D358781AD}" type="presOf" srcId="{6F46B158-5A3D-4A51-9507-D63B64DB49EE}" destId="{2776DB26-40B7-4843-9F12-28D94B6AB3D4}" srcOrd="1" destOrd="0" presId="urn:microsoft.com/office/officeart/2005/8/layout/process3"/>
    <dgm:cxn modelId="{229FD5DF-74E4-4EB8-AC82-DBAC129359D1}" type="presOf" srcId="{6357D733-739D-4B0C-8783-C700EC682178}" destId="{0E0B2259-02BC-4C48-B573-2490B0F5C15B}" srcOrd="0" destOrd="0" presId="urn:microsoft.com/office/officeart/2005/8/layout/process3"/>
    <dgm:cxn modelId="{1F2ECA91-D3E1-455D-97F5-FE4205E78F55}" srcId="{D5392785-68E5-4E9C-B582-F721E68C5667}" destId="{A1ADE1FC-BCA2-472C-8B85-0BD3877BB5D9}" srcOrd="1" destOrd="0" parTransId="{4D3F477F-A22E-40E6-A753-087C7E2EF734}" sibTransId="{6F46B158-5A3D-4A51-9507-D63B64DB49EE}"/>
    <dgm:cxn modelId="{99C9AA10-FDE3-4CCF-AB5F-03AD6637F84F}" type="presOf" srcId="{6F46B158-5A3D-4A51-9507-D63B64DB49EE}" destId="{178EAAB8-F5CA-448A-8E32-22DDDA45B984}" srcOrd="0" destOrd="0" presId="urn:microsoft.com/office/officeart/2005/8/layout/process3"/>
    <dgm:cxn modelId="{831CCA50-68FA-464C-A7CD-22D7F34E38FA}" type="presOf" srcId="{675BC9BE-3CE4-41A7-B7A5-F93C68F5B391}" destId="{1B621B36-4C1C-418C-9362-276D94B7B0F2}" srcOrd="0" destOrd="0" presId="urn:microsoft.com/office/officeart/2005/8/layout/process3"/>
    <dgm:cxn modelId="{97FABB26-449F-448A-BBA6-F993C28D336F}" type="presOf" srcId="{059A5D0A-59DB-464F-86B6-30A3535180D1}" destId="{4D34DBCD-B799-44D9-AA80-45BE956EDB42}" srcOrd="1" destOrd="0" presId="urn:microsoft.com/office/officeart/2005/8/layout/process3"/>
    <dgm:cxn modelId="{741A2D74-F886-42DF-8B99-D6C0743B0648}" type="presOf" srcId="{FFC0F35B-76AE-4EAC-A2D3-97D9BE359AF8}" destId="{3C52CDA4-4D56-462A-9BDA-EA9644990742}" srcOrd="1" destOrd="0" presId="urn:microsoft.com/office/officeart/2005/8/layout/process3"/>
    <dgm:cxn modelId="{FFD56485-864F-431D-A3F0-079BD948AC03}" type="presOf" srcId="{FFC0F35B-76AE-4EAC-A2D3-97D9BE359AF8}" destId="{1B320BC3-A842-4CB6-9943-DB61D51E2802}" srcOrd="0" destOrd="0" presId="urn:microsoft.com/office/officeart/2005/8/layout/process3"/>
    <dgm:cxn modelId="{2FEBA450-2686-4635-83EF-7C838880ABEC}" srcId="{A30B7FB7-879F-4394-8196-1E1591D6EA83}" destId="{A0E9449C-76FC-4E6C-AD76-963F05138EF2}" srcOrd="0" destOrd="0" parTransId="{DEA31476-4585-4354-B34B-C178D50F7387}" sibTransId="{AEAE541F-5A66-45CB-8787-78E50D092D33}"/>
    <dgm:cxn modelId="{4933FFFD-158E-470E-834F-7AC754E273E7}" type="presOf" srcId="{44C1FC83-2286-4DAA-80A4-F4EFC0A35B59}" destId="{1B621B36-4C1C-418C-9362-276D94B7B0F2}" srcOrd="0" destOrd="1" presId="urn:microsoft.com/office/officeart/2005/8/layout/process3"/>
    <dgm:cxn modelId="{8A4D5061-F117-4168-B0F6-59B2E6B4B534}" srcId="{A30B7FB7-879F-4394-8196-1E1591D6EA83}" destId="{4108D667-CDE4-4A59-909A-1D4EC9A1E606}" srcOrd="1" destOrd="0" parTransId="{3D870DF8-E8D5-45F8-88A9-DEEB1D702908}" sibTransId="{A762A405-4C42-45E3-9B90-53C79DE5966D}"/>
    <dgm:cxn modelId="{5A2758A6-272C-4C2A-A0E9-E81CCD331358}" srcId="{D5392785-68E5-4E9C-B582-F721E68C5667}" destId="{787D017A-BD4D-4963-B741-DAA499ADE402}" srcOrd="2" destOrd="0" parTransId="{CD19B991-A39D-4DFD-8D2B-DB4E86530893}" sibTransId="{059A5D0A-59DB-464F-86B6-30A3535180D1}"/>
    <dgm:cxn modelId="{D9964F63-AA3E-4C43-A12F-8F8635B17747}" type="presOf" srcId="{4108D667-CDE4-4A59-909A-1D4EC9A1E606}" destId="{55579668-F50F-484C-B8FA-C8BC9E39D05A}" srcOrd="0" destOrd="1" presId="urn:microsoft.com/office/officeart/2005/8/layout/process3"/>
    <dgm:cxn modelId="{F51287E3-5FB0-45F2-BD3E-FC851DC5EF4F}" type="presOf" srcId="{99177E1F-2833-47ED-A3AA-F4917A4E7B64}" destId="{FDB1A186-A81E-45E8-BC93-73557FAD54B5}" srcOrd="0" destOrd="0" presId="urn:microsoft.com/office/officeart/2005/8/layout/process3"/>
    <dgm:cxn modelId="{51C0049D-4E80-4A31-BE24-7487A859F144}" type="presOf" srcId="{CEE52A21-A380-461D-A2E2-DE54C74F9177}" destId="{55579668-F50F-484C-B8FA-C8BC9E39D05A}" srcOrd="0" destOrd="2" presId="urn:microsoft.com/office/officeart/2005/8/layout/process3"/>
    <dgm:cxn modelId="{639638C8-6B4A-4B30-8692-245E51B66DE2}" type="presOf" srcId="{A1ADE1FC-BCA2-472C-8B85-0BD3877BB5D9}" destId="{7C0C4DA2-8070-40D0-AFC5-6E03AD632513}" srcOrd="0" destOrd="0" presId="urn:microsoft.com/office/officeart/2005/8/layout/process3"/>
    <dgm:cxn modelId="{262600ED-8A04-4916-9BD4-C278DBF60E28}" srcId="{A1ADE1FC-BCA2-472C-8B85-0BD3877BB5D9}" destId="{CAD90293-F9F7-404E-B1E6-C68E57C936E4}" srcOrd="0" destOrd="0" parTransId="{08EF2DDD-8527-4115-9B11-AE559D18B6E2}" sibTransId="{A94DB583-8D60-4981-B6B7-2E0E3C6F34C0}"/>
    <dgm:cxn modelId="{4CC557BF-4C41-4E22-BA3D-215B9A39E0A1}" type="presParOf" srcId="{8637791E-1065-4BEE-B825-BC66E80DF8B1}" destId="{FB584698-2E78-45D8-9477-1A0FB31D2E4D}" srcOrd="0" destOrd="0" presId="urn:microsoft.com/office/officeart/2005/8/layout/process3"/>
    <dgm:cxn modelId="{9647693F-05EE-4BEB-BA14-A9CBF63339A0}" type="presParOf" srcId="{FB584698-2E78-45D8-9477-1A0FB31D2E4D}" destId="{0E0B2259-02BC-4C48-B573-2490B0F5C15B}" srcOrd="0" destOrd="0" presId="urn:microsoft.com/office/officeart/2005/8/layout/process3"/>
    <dgm:cxn modelId="{973C7849-00F4-4E23-8D17-666E8A099E16}" type="presParOf" srcId="{FB584698-2E78-45D8-9477-1A0FB31D2E4D}" destId="{B8036C85-3981-4B7E-9A03-A8523437EE6D}" srcOrd="1" destOrd="0" presId="urn:microsoft.com/office/officeart/2005/8/layout/process3"/>
    <dgm:cxn modelId="{0B22AEF1-ACFF-45D4-9BAD-201AEEDA90B4}" type="presParOf" srcId="{FB584698-2E78-45D8-9477-1A0FB31D2E4D}" destId="{FDB1A186-A81E-45E8-BC93-73557FAD54B5}" srcOrd="2" destOrd="0" presId="urn:microsoft.com/office/officeart/2005/8/layout/process3"/>
    <dgm:cxn modelId="{CF1CB4E2-3AC3-4860-94A2-350FE7FD4319}" type="presParOf" srcId="{8637791E-1065-4BEE-B825-BC66E80DF8B1}" destId="{1B320BC3-A842-4CB6-9943-DB61D51E2802}" srcOrd="1" destOrd="0" presId="urn:microsoft.com/office/officeart/2005/8/layout/process3"/>
    <dgm:cxn modelId="{8B8F1C39-D377-4494-A116-42FC225902CD}" type="presParOf" srcId="{1B320BC3-A842-4CB6-9943-DB61D51E2802}" destId="{3C52CDA4-4D56-462A-9BDA-EA9644990742}" srcOrd="0" destOrd="0" presId="urn:microsoft.com/office/officeart/2005/8/layout/process3"/>
    <dgm:cxn modelId="{C3788D52-6307-4319-B56C-885103893856}" type="presParOf" srcId="{8637791E-1065-4BEE-B825-BC66E80DF8B1}" destId="{43B863B1-D26C-4814-940A-D2862B3F7E97}" srcOrd="2" destOrd="0" presId="urn:microsoft.com/office/officeart/2005/8/layout/process3"/>
    <dgm:cxn modelId="{D0A067B3-7606-46DD-BD5E-84202201630A}" type="presParOf" srcId="{43B863B1-D26C-4814-940A-D2862B3F7E97}" destId="{7C0C4DA2-8070-40D0-AFC5-6E03AD632513}" srcOrd="0" destOrd="0" presId="urn:microsoft.com/office/officeart/2005/8/layout/process3"/>
    <dgm:cxn modelId="{2CFEF0CB-E5E4-4CBA-8243-680092544F08}" type="presParOf" srcId="{43B863B1-D26C-4814-940A-D2862B3F7E97}" destId="{D0F3F9C2-0D82-4F8D-B8B6-72B73A41E5AD}" srcOrd="1" destOrd="0" presId="urn:microsoft.com/office/officeart/2005/8/layout/process3"/>
    <dgm:cxn modelId="{CAAA283E-072F-4A64-9144-63D78BF0C5D8}" type="presParOf" srcId="{43B863B1-D26C-4814-940A-D2862B3F7E97}" destId="{0E4772D3-D363-4F7C-91EF-E9C0F55D8178}" srcOrd="2" destOrd="0" presId="urn:microsoft.com/office/officeart/2005/8/layout/process3"/>
    <dgm:cxn modelId="{16127910-7EC1-4597-8FE5-8E1BF036050B}" type="presParOf" srcId="{8637791E-1065-4BEE-B825-BC66E80DF8B1}" destId="{178EAAB8-F5CA-448A-8E32-22DDDA45B984}" srcOrd="3" destOrd="0" presId="urn:microsoft.com/office/officeart/2005/8/layout/process3"/>
    <dgm:cxn modelId="{D0C7EFE3-0DDA-4A6A-B92B-1FD16BEEF324}" type="presParOf" srcId="{178EAAB8-F5CA-448A-8E32-22DDDA45B984}" destId="{2776DB26-40B7-4843-9F12-28D94B6AB3D4}" srcOrd="0" destOrd="0" presId="urn:microsoft.com/office/officeart/2005/8/layout/process3"/>
    <dgm:cxn modelId="{FB3852BA-D3F0-4974-96FD-61E4D7DE0D7D}" type="presParOf" srcId="{8637791E-1065-4BEE-B825-BC66E80DF8B1}" destId="{8EB71868-96BC-4527-A962-F193BC097798}" srcOrd="4" destOrd="0" presId="urn:microsoft.com/office/officeart/2005/8/layout/process3"/>
    <dgm:cxn modelId="{08BC57BA-A8EE-4CC2-B9C2-A426743DC118}" type="presParOf" srcId="{8EB71868-96BC-4527-A962-F193BC097798}" destId="{877BCE60-1478-4C96-B1CF-0A3A54D7DDCF}" srcOrd="0" destOrd="0" presId="urn:microsoft.com/office/officeart/2005/8/layout/process3"/>
    <dgm:cxn modelId="{15D9C488-7844-4130-9901-67F4A06942DD}" type="presParOf" srcId="{8EB71868-96BC-4527-A962-F193BC097798}" destId="{8ED2F326-BD4B-408D-A518-7A5BB62436AD}" srcOrd="1" destOrd="0" presId="urn:microsoft.com/office/officeart/2005/8/layout/process3"/>
    <dgm:cxn modelId="{4664B2B6-87CC-48C5-ADF0-CECB0B964FAC}" type="presParOf" srcId="{8EB71868-96BC-4527-A962-F193BC097798}" destId="{1B621B36-4C1C-418C-9362-276D94B7B0F2}" srcOrd="2" destOrd="0" presId="urn:microsoft.com/office/officeart/2005/8/layout/process3"/>
    <dgm:cxn modelId="{76DC0B29-026C-49E7-8970-9413CF2C861B}" type="presParOf" srcId="{8637791E-1065-4BEE-B825-BC66E80DF8B1}" destId="{4D0F5ADF-1B24-4A1E-BFD1-6CA81AAB7C38}" srcOrd="5" destOrd="0" presId="urn:microsoft.com/office/officeart/2005/8/layout/process3"/>
    <dgm:cxn modelId="{9D9B9337-6B11-42AC-8519-46ECAAA5EF1F}" type="presParOf" srcId="{4D0F5ADF-1B24-4A1E-BFD1-6CA81AAB7C38}" destId="{4D34DBCD-B799-44D9-AA80-45BE956EDB42}" srcOrd="0" destOrd="0" presId="urn:microsoft.com/office/officeart/2005/8/layout/process3"/>
    <dgm:cxn modelId="{BA38DEA3-F00E-450A-A8F8-90D35A3045B9}" type="presParOf" srcId="{8637791E-1065-4BEE-B825-BC66E80DF8B1}" destId="{0CDB8490-C862-488D-9463-B7AF42FDDB95}" srcOrd="6" destOrd="0" presId="urn:microsoft.com/office/officeart/2005/8/layout/process3"/>
    <dgm:cxn modelId="{159FF84D-1891-47B3-8D48-154A972F1888}" type="presParOf" srcId="{0CDB8490-C862-488D-9463-B7AF42FDDB95}" destId="{4E82BC57-0E18-4400-B699-734DA3B31121}" srcOrd="0" destOrd="0" presId="urn:microsoft.com/office/officeart/2005/8/layout/process3"/>
    <dgm:cxn modelId="{57617228-C7F8-4B1D-B835-A9D3A41C6FB3}" type="presParOf" srcId="{0CDB8490-C862-488D-9463-B7AF42FDDB95}" destId="{C726D68F-30AD-4831-BC33-0AC4476B32C0}" srcOrd="1" destOrd="0" presId="urn:microsoft.com/office/officeart/2005/8/layout/process3"/>
    <dgm:cxn modelId="{C554C528-A3CF-4390-9414-6032AB37DDD2}" type="presParOf" srcId="{0CDB8490-C862-488D-9463-B7AF42FDDB95}" destId="{55579668-F50F-484C-B8FA-C8BC9E39D0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6C85-3981-4B7E-9A03-A8523437EE6D}">
      <dsp:nvSpPr>
        <dsp:cNvPr id="0" name=""/>
        <dsp:cNvSpPr/>
      </dsp:nvSpPr>
      <dsp:spPr>
        <a:xfrm>
          <a:off x="1110" y="7093"/>
          <a:ext cx="1396077" cy="60480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月</a:t>
          </a:r>
          <a:r>
            <a:rPr lang="en-US" altLang="zh-CN" sz="1400" kern="1200" dirty="0" smtClean="0"/>
            <a:t>4</a:t>
          </a:r>
          <a:r>
            <a:rPr lang="zh-CN" altLang="en-US" sz="1400" kern="1200" dirty="0" smtClean="0"/>
            <a:t>日</a:t>
          </a:r>
          <a:endParaRPr lang="zh-CN" altLang="en-US" sz="1400" kern="1200" dirty="0"/>
        </a:p>
      </dsp:txBody>
      <dsp:txXfrm>
        <a:off x="1110" y="7093"/>
        <a:ext cx="1396077" cy="403200"/>
      </dsp:txXfrm>
    </dsp:sp>
    <dsp:sp modelId="{FDB1A186-A81E-45E8-BC93-73557FAD54B5}">
      <dsp:nvSpPr>
        <dsp:cNvPr id="0" name=""/>
        <dsp:cNvSpPr/>
      </dsp:nvSpPr>
      <dsp:spPr>
        <a:xfrm>
          <a:off x="287054" y="410294"/>
          <a:ext cx="1396077" cy="118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Design Fix</a:t>
          </a:r>
          <a:endParaRPr lang="zh-CN" altLang="en-US" sz="1400" kern="1200" dirty="0"/>
        </a:p>
      </dsp:txBody>
      <dsp:txXfrm>
        <a:off x="321744" y="444984"/>
        <a:ext cx="1326697" cy="1115020"/>
      </dsp:txXfrm>
    </dsp:sp>
    <dsp:sp modelId="{1B320BC3-A842-4CB6-9943-DB61D51E2802}">
      <dsp:nvSpPr>
        <dsp:cNvPr id="0" name=""/>
        <dsp:cNvSpPr/>
      </dsp:nvSpPr>
      <dsp:spPr>
        <a:xfrm>
          <a:off x="1608829" y="34902"/>
          <a:ext cx="448677" cy="347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608829" y="104419"/>
        <a:ext cx="344402" cy="208549"/>
      </dsp:txXfrm>
    </dsp:sp>
    <dsp:sp modelId="{D0F3F9C2-0D82-4F8D-B8B6-72B73A41E5AD}">
      <dsp:nvSpPr>
        <dsp:cNvPr id="0" name=""/>
        <dsp:cNvSpPr/>
      </dsp:nvSpPr>
      <dsp:spPr>
        <a:xfrm>
          <a:off x="2243750" y="7093"/>
          <a:ext cx="1396077" cy="604800"/>
        </a:xfrm>
        <a:prstGeom prst="homePlat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月</a:t>
          </a:r>
          <a:r>
            <a:rPr lang="en-US" altLang="zh-CN" sz="1400" kern="1200" dirty="0" smtClean="0"/>
            <a:t>7</a:t>
          </a:r>
          <a:r>
            <a:rPr lang="zh-CN" altLang="en-US" sz="1400" kern="1200" dirty="0" smtClean="0"/>
            <a:t>日</a:t>
          </a:r>
          <a:endParaRPr lang="zh-CN" altLang="en-US" sz="1400" kern="1200" dirty="0"/>
        </a:p>
      </dsp:txBody>
      <dsp:txXfrm>
        <a:off x="2243750" y="7093"/>
        <a:ext cx="1396077" cy="403200"/>
      </dsp:txXfrm>
    </dsp:sp>
    <dsp:sp modelId="{0E4772D3-D363-4F7C-91EF-E9C0F55D8178}">
      <dsp:nvSpPr>
        <dsp:cNvPr id="0" name=""/>
        <dsp:cNvSpPr/>
      </dsp:nvSpPr>
      <dsp:spPr>
        <a:xfrm>
          <a:off x="2529694" y="410294"/>
          <a:ext cx="1396077" cy="118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MOD KO</a:t>
          </a:r>
          <a:endParaRPr lang="zh-CN" altLang="en-US" sz="1400" kern="1200" dirty="0"/>
        </a:p>
      </dsp:txBody>
      <dsp:txXfrm>
        <a:off x="2564384" y="444984"/>
        <a:ext cx="1326697" cy="1115020"/>
      </dsp:txXfrm>
    </dsp:sp>
    <dsp:sp modelId="{178EAAB8-F5CA-448A-8E32-22DDDA45B984}">
      <dsp:nvSpPr>
        <dsp:cNvPr id="0" name=""/>
        <dsp:cNvSpPr/>
      </dsp:nvSpPr>
      <dsp:spPr>
        <a:xfrm>
          <a:off x="3851468" y="34902"/>
          <a:ext cx="448677" cy="347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851468" y="104419"/>
        <a:ext cx="344402" cy="208549"/>
      </dsp:txXfrm>
    </dsp:sp>
    <dsp:sp modelId="{8ED2F326-BD4B-408D-A518-7A5BB62436AD}">
      <dsp:nvSpPr>
        <dsp:cNvPr id="0" name=""/>
        <dsp:cNvSpPr/>
      </dsp:nvSpPr>
      <dsp:spPr>
        <a:xfrm>
          <a:off x="4486389" y="7093"/>
          <a:ext cx="1396077" cy="604800"/>
        </a:xfrm>
        <a:prstGeom prst="homePlat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月</a:t>
          </a:r>
          <a:r>
            <a:rPr lang="en-US" altLang="zh-CN" sz="1400" kern="1200" dirty="0" smtClean="0"/>
            <a:t>9</a:t>
          </a:r>
          <a:r>
            <a:rPr lang="zh-CN" altLang="en-US" sz="1400" kern="1200" dirty="0" smtClean="0"/>
            <a:t>日</a:t>
          </a:r>
          <a:endParaRPr lang="zh-CN" altLang="en-US" sz="1400" kern="1200" dirty="0"/>
        </a:p>
      </dsp:txBody>
      <dsp:txXfrm>
        <a:off x="4486389" y="7093"/>
        <a:ext cx="1396077" cy="403200"/>
      </dsp:txXfrm>
    </dsp:sp>
    <dsp:sp modelId="{1B621B36-4C1C-418C-9362-276D94B7B0F2}">
      <dsp:nvSpPr>
        <dsp:cNvPr id="0" name=""/>
        <dsp:cNvSpPr/>
      </dsp:nvSpPr>
      <dsp:spPr>
        <a:xfrm>
          <a:off x="4772333" y="410294"/>
          <a:ext cx="1396077" cy="118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FPC</a:t>
          </a:r>
          <a:r>
            <a:rPr lang="zh-CN" altLang="en-US" sz="1400" kern="1200" dirty="0" smtClean="0"/>
            <a:t>发包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LENS</a:t>
          </a:r>
          <a:r>
            <a:rPr lang="zh-CN" altLang="en-US" sz="1400" kern="1200" dirty="0" smtClean="0"/>
            <a:t>发包</a:t>
          </a:r>
          <a:endParaRPr lang="zh-CN" altLang="en-US" sz="1400" kern="1200" dirty="0"/>
        </a:p>
      </dsp:txBody>
      <dsp:txXfrm>
        <a:off x="4807023" y="444984"/>
        <a:ext cx="1326697" cy="1115020"/>
      </dsp:txXfrm>
    </dsp:sp>
    <dsp:sp modelId="{4D0F5ADF-1B24-4A1E-BFD1-6CA81AAB7C38}">
      <dsp:nvSpPr>
        <dsp:cNvPr id="0" name=""/>
        <dsp:cNvSpPr/>
      </dsp:nvSpPr>
      <dsp:spPr>
        <a:xfrm>
          <a:off x="6094108" y="34902"/>
          <a:ext cx="448677" cy="347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094108" y="104419"/>
        <a:ext cx="344402" cy="208549"/>
      </dsp:txXfrm>
    </dsp:sp>
    <dsp:sp modelId="{C726D68F-30AD-4831-BC33-0AC4476B32C0}">
      <dsp:nvSpPr>
        <dsp:cNvPr id="0" name=""/>
        <dsp:cNvSpPr/>
      </dsp:nvSpPr>
      <dsp:spPr>
        <a:xfrm>
          <a:off x="6729029" y="7093"/>
          <a:ext cx="1396077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1</a:t>
          </a:r>
          <a:r>
            <a:rPr lang="zh-CN" altLang="en-US" sz="1400" kern="1200" dirty="0" smtClean="0"/>
            <a:t>月</a:t>
          </a:r>
          <a:r>
            <a:rPr lang="en-US" altLang="zh-CN" sz="1400" kern="1200" dirty="0" smtClean="0"/>
            <a:t>24</a:t>
          </a:r>
          <a:r>
            <a:rPr lang="zh-CN" altLang="en-US" sz="1400" kern="1200" dirty="0" smtClean="0"/>
            <a:t>日</a:t>
          </a:r>
          <a:endParaRPr lang="zh-CN" altLang="en-US" sz="1400" kern="1200" dirty="0"/>
        </a:p>
      </dsp:txBody>
      <dsp:txXfrm>
        <a:off x="6729029" y="7093"/>
        <a:ext cx="1396077" cy="403200"/>
      </dsp:txXfrm>
    </dsp:sp>
    <dsp:sp modelId="{55579668-F50F-484C-B8FA-C8BC9E39D05A}">
      <dsp:nvSpPr>
        <dsp:cNvPr id="0" name=""/>
        <dsp:cNvSpPr/>
      </dsp:nvSpPr>
      <dsp:spPr>
        <a:xfrm>
          <a:off x="7014973" y="410294"/>
          <a:ext cx="1396077" cy="118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ES1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316T</a:t>
          </a:r>
          <a:r>
            <a:rPr lang="zh-CN" altLang="en-US" sz="1400" kern="1200" dirty="0" smtClean="0"/>
            <a:t>：</a:t>
          </a:r>
          <a:r>
            <a:rPr lang="en-US" altLang="zh-CN" sz="1400" kern="1200" dirty="0" smtClean="0"/>
            <a:t>93pcs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315E</a:t>
          </a:r>
          <a:r>
            <a:rPr lang="zh-CN" altLang="en-US" sz="1400" kern="1200" dirty="0" smtClean="0"/>
            <a:t>：</a:t>
          </a:r>
          <a:r>
            <a:rPr lang="en-US" altLang="zh-CN" sz="1400" kern="1200" dirty="0" smtClean="0"/>
            <a:t>64pcs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400" kern="1200" dirty="0"/>
        </a:p>
      </dsp:txBody>
      <dsp:txXfrm>
        <a:off x="7049663" y="444984"/>
        <a:ext cx="1326697" cy="111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42A0D-6221-475E-B29C-2382B8DE25E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58D5-347A-4B54-A663-898C79361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8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1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项目状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946775"/>
            <a:ext cx="19129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-6350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 descr="标准色稿-0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02375"/>
            <a:ext cx="10445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6360" y="188640"/>
            <a:ext cx="5213752" cy="4070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56A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项目名称：客户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面板尺寸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其它细节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" y="4292599"/>
            <a:ext cx="8413200" cy="1602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项目状态总结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项目主要问题点及对策进展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8596606"/>
              </p:ext>
            </p:extLst>
          </p:nvPr>
        </p:nvGraphicFramePr>
        <p:xfrm>
          <a:off x="365400" y="747712"/>
          <a:ext cx="8413200" cy="16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00"/>
                <a:gridCol w="1402200"/>
                <a:gridCol w="1402200"/>
                <a:gridCol w="1402200"/>
                <a:gridCol w="1402200"/>
                <a:gridCol w="1402200"/>
              </a:tblGrid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负责人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客户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分辨率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项目号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面板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电压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厂别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SmartArt 占位符 23"/>
          <p:cNvSpPr>
            <a:spLocks noGrp="1"/>
          </p:cNvSpPr>
          <p:nvPr>
            <p:ph type="dgm" sz="quarter" idx="12" hasCustomPrompt="1"/>
          </p:nvPr>
        </p:nvSpPr>
        <p:spPr>
          <a:xfrm>
            <a:off x="366361" y="2520731"/>
            <a:ext cx="8413200" cy="1602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项目时程</a:t>
            </a:r>
            <a:endParaRPr lang="zh-CN" altLang="en-US" dirty="0"/>
          </a:p>
        </p:txBody>
      </p:sp>
      <p:sp>
        <p:nvSpPr>
          <p:cNvPr id="28" name="Owner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7477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负责人</a:t>
            </a:r>
            <a:endParaRPr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4" hasCustomPrompt="1"/>
          </p:nvPr>
        </p:nvSpPr>
        <p:spPr>
          <a:xfrm>
            <a:off x="1763688" y="12823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项目号</a:t>
            </a:r>
            <a:endParaRPr lang="zh-CN" altLang="en-US" dirty="0"/>
          </a:p>
        </p:txBody>
      </p:sp>
      <p:sp>
        <p:nvSpPr>
          <p:cNvPr id="30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1763688" y="18169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面板</a:t>
            </a:r>
            <a:endParaRPr lang="zh-CN" altLang="en-US" dirty="0"/>
          </a:p>
        </p:txBody>
      </p:sp>
      <p:sp>
        <p:nvSpPr>
          <p:cNvPr id="31" name="文本占位符 2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7477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32" name="文本占位符 27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12823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IC</a:t>
            </a:r>
            <a:endParaRPr lang="zh-CN" altLang="en-US" dirty="0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8169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电压</a:t>
            </a:r>
            <a:endParaRPr lang="zh-CN" altLang="en-US" dirty="0"/>
          </a:p>
        </p:txBody>
      </p:sp>
      <p:sp>
        <p:nvSpPr>
          <p:cNvPr id="34" name="文本占位符 27"/>
          <p:cNvSpPr>
            <a:spLocks noGrp="1"/>
          </p:cNvSpPr>
          <p:nvPr>
            <p:ph type="body" sz="quarter" idx="19" hasCustomPrompt="1"/>
          </p:nvPr>
        </p:nvSpPr>
        <p:spPr>
          <a:xfrm>
            <a:off x="7380312" y="7477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分辨率</a:t>
            </a:r>
            <a:endParaRPr lang="zh-CN" altLang="en-US" dirty="0"/>
          </a:p>
        </p:txBody>
      </p:sp>
      <p:sp>
        <p:nvSpPr>
          <p:cNvPr id="35" name="文本占位符 27"/>
          <p:cNvSpPr>
            <a:spLocks noGrp="1"/>
          </p:cNvSpPr>
          <p:nvPr>
            <p:ph type="body" sz="quarter" idx="20" hasCustomPrompt="1"/>
          </p:nvPr>
        </p:nvSpPr>
        <p:spPr>
          <a:xfrm>
            <a:off x="7380312" y="12823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6" name="文本占位符 27"/>
          <p:cNvSpPr>
            <a:spLocks noGrp="1"/>
          </p:cNvSpPr>
          <p:nvPr>
            <p:ph type="body" sz="quarter" idx="21" hasCustomPrompt="1"/>
          </p:nvPr>
        </p:nvSpPr>
        <p:spPr>
          <a:xfrm>
            <a:off x="7380312" y="18169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厂别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84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问题点-现象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946775"/>
            <a:ext cx="19129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-6350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 descr="标准色稿-0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02375"/>
            <a:ext cx="10445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66360" y="188640"/>
            <a:ext cx="5213752" cy="40703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56A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客户</a:t>
            </a:r>
            <a:r>
              <a:rPr lang="en-US" altLang="zh-CN" dirty="0" smtClean="0"/>
              <a:t>-</a:t>
            </a:r>
            <a:r>
              <a:rPr lang="zh-CN" altLang="en-US" dirty="0" smtClean="0"/>
              <a:t>面板尺寸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问题概括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2973150"/>
              </p:ext>
            </p:extLst>
          </p:nvPr>
        </p:nvGraphicFramePr>
        <p:xfrm>
          <a:off x="365400" y="747712"/>
          <a:ext cx="8413200" cy="48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00"/>
                <a:gridCol w="1402200"/>
                <a:gridCol w="1402200"/>
                <a:gridCol w="1402200"/>
                <a:gridCol w="1402200"/>
                <a:gridCol w="1402200"/>
              </a:tblGrid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概率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产线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备注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值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相关项目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同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同玻璃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同问题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同产线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项目列举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问题点</a:t>
                      </a:r>
                      <a:endParaRPr lang="en-US" altLang="zh-CN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具体描述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" name="Owner"/>
          <p:cNvSpPr>
            <a:spLocks noGrp="1"/>
          </p:cNvSpPr>
          <p:nvPr>
            <p:ph type="body" sz="quarter" idx="13" hasCustomPrompt="1"/>
          </p:nvPr>
        </p:nvSpPr>
        <p:spPr>
          <a:xfrm>
            <a:off x="1763688" y="7477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0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1763688" y="18169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概率</a:t>
            </a:r>
            <a:endParaRPr lang="zh-CN" altLang="en-US" dirty="0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8169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产线</a:t>
            </a:r>
            <a:endParaRPr lang="zh-CN" altLang="en-US" dirty="0"/>
          </a:p>
        </p:txBody>
      </p:sp>
      <p:sp>
        <p:nvSpPr>
          <p:cNvPr id="34" name="文本占位符 2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747712"/>
            <a:ext cx="4212312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ISSUE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6" name="文本占位符 27"/>
          <p:cNvSpPr>
            <a:spLocks noGrp="1"/>
          </p:cNvSpPr>
          <p:nvPr>
            <p:ph type="body" sz="quarter" idx="21" hasCustomPrompt="1"/>
          </p:nvPr>
        </p:nvSpPr>
        <p:spPr>
          <a:xfrm>
            <a:off x="7380312" y="1816912"/>
            <a:ext cx="1404000" cy="374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Follow GA1_5.65</a:t>
            </a:r>
            <a:endParaRPr lang="zh-CN" altLang="en-US" dirty="0"/>
          </a:p>
        </p:txBody>
      </p:sp>
      <p:sp>
        <p:nvSpPr>
          <p:cNvPr id="22" name="文本占位符 27"/>
          <p:cNvSpPr>
            <a:spLocks noGrp="1"/>
          </p:cNvSpPr>
          <p:nvPr>
            <p:ph type="body" sz="quarter" idx="22" hasCustomPrompt="1"/>
          </p:nvPr>
        </p:nvSpPr>
        <p:spPr>
          <a:xfrm>
            <a:off x="3167844" y="1816912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问题数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总投产</a:t>
            </a:r>
            <a:endParaRPr lang="zh-CN" altLang="en-US" dirty="0"/>
          </a:p>
        </p:txBody>
      </p:sp>
      <p:sp>
        <p:nvSpPr>
          <p:cNvPr id="23" name="文本占位符 27"/>
          <p:cNvSpPr>
            <a:spLocks noGrp="1"/>
          </p:cNvSpPr>
          <p:nvPr>
            <p:ph type="body" sz="quarter" idx="23" hasCustomPrompt="1"/>
          </p:nvPr>
        </p:nvSpPr>
        <p:spPr>
          <a:xfrm>
            <a:off x="5976312" y="1816080"/>
            <a:ext cx="1404000" cy="532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24" name="文本占位符 27"/>
          <p:cNvSpPr>
            <a:spLocks noGrp="1"/>
          </p:cNvSpPr>
          <p:nvPr>
            <p:ph type="body" sz="quarter" idx="24" hasCustomPrompt="1"/>
          </p:nvPr>
        </p:nvSpPr>
        <p:spPr>
          <a:xfrm>
            <a:off x="1763688" y="2896200"/>
            <a:ext cx="1404000" cy="10368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GA1_5.65 CG1_6.9</a:t>
            </a:r>
            <a:endParaRPr lang="zh-CN" altLang="en-US" dirty="0"/>
          </a:p>
        </p:txBody>
      </p:sp>
      <p:sp>
        <p:nvSpPr>
          <p:cNvPr id="26" name="文本占位符 27"/>
          <p:cNvSpPr>
            <a:spLocks noGrp="1"/>
          </p:cNvSpPr>
          <p:nvPr>
            <p:ph type="body" sz="quarter" idx="25" hasCustomPrompt="1"/>
          </p:nvPr>
        </p:nvSpPr>
        <p:spPr>
          <a:xfrm>
            <a:off x="3168000" y="2896200"/>
            <a:ext cx="1404000" cy="10368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GA1_5.65</a:t>
            </a:r>
            <a:endParaRPr lang="zh-CN" altLang="en-US" dirty="0"/>
          </a:p>
        </p:txBody>
      </p:sp>
      <p:sp>
        <p:nvSpPr>
          <p:cNvPr id="27" name="文本占位符 27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0" y="2896200"/>
            <a:ext cx="1404000" cy="10368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7" name="文本占位符 27"/>
          <p:cNvSpPr>
            <a:spLocks noGrp="1"/>
          </p:cNvSpPr>
          <p:nvPr>
            <p:ph type="body" sz="quarter" idx="27" hasCustomPrompt="1"/>
          </p:nvPr>
        </p:nvSpPr>
        <p:spPr>
          <a:xfrm>
            <a:off x="5976312" y="2896200"/>
            <a:ext cx="1404000" cy="10368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8" name="文本占位符 27"/>
          <p:cNvSpPr>
            <a:spLocks noGrp="1"/>
          </p:cNvSpPr>
          <p:nvPr>
            <p:ph type="body" sz="quarter" idx="28" hasCustomPrompt="1"/>
          </p:nvPr>
        </p:nvSpPr>
        <p:spPr>
          <a:xfrm>
            <a:off x="1763688" y="3933056"/>
            <a:ext cx="1404000" cy="16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EMI@ILI7807D</a:t>
            </a:r>
            <a:endParaRPr lang="zh-CN" altLang="en-US" dirty="0"/>
          </a:p>
        </p:txBody>
      </p:sp>
      <p:sp>
        <p:nvSpPr>
          <p:cNvPr id="39" name="文本占位符 27"/>
          <p:cNvSpPr>
            <a:spLocks noGrp="1"/>
          </p:cNvSpPr>
          <p:nvPr>
            <p:ph type="body" sz="quarter" idx="29" hasCustomPrompt="1"/>
          </p:nvPr>
        </p:nvSpPr>
        <p:spPr>
          <a:xfrm>
            <a:off x="5976312" y="3933056"/>
            <a:ext cx="1404000" cy="16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40" name="文本占位符 27"/>
          <p:cNvSpPr>
            <a:spLocks noGrp="1"/>
          </p:cNvSpPr>
          <p:nvPr>
            <p:ph type="body" sz="quarter" idx="30" hasCustomPrompt="1"/>
          </p:nvPr>
        </p:nvSpPr>
        <p:spPr>
          <a:xfrm>
            <a:off x="3167896" y="3933056"/>
            <a:ext cx="1404000" cy="16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41" name="文本占位符 2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104" y="3933056"/>
            <a:ext cx="1404000" cy="16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dirty="0" smtClean="0"/>
              <a:t>——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71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FQ及其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5946775"/>
            <a:ext cx="19129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-6350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 descr="标准色稿-0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02375"/>
            <a:ext cx="10445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366360" y="188640"/>
            <a:ext cx="5212800" cy="406800"/>
          </a:xfrm>
          <a:prstGeom prst="rect">
            <a:avLst/>
          </a:prstGeom>
        </p:spPr>
        <p:txBody>
          <a:bodyPr/>
          <a:lstStyle>
            <a:lvl1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56A7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Calibri Light" charset="0"/>
              </a:defRPr>
            </a:lvl1pPr>
            <a:lvl2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2pPr>
            <a:lvl3pPr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3pPr>
            <a:lvl4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4pPr>
            <a:lvl5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5pPr>
            <a:lvl6pPr marL="13716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6pPr>
            <a:lvl7pPr marL="18288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7pPr>
            <a:lvl8pPr marL="22860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8pPr>
            <a:lvl9pPr marL="27432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9pPr>
          </a:lstStyle>
          <a:p>
            <a:pPr lvl="0"/>
            <a:r>
              <a:rPr lang="en-US" altLang="zh-CN" dirty="0" smtClean="0"/>
              <a:t>RFQ</a:t>
            </a:r>
            <a:r>
              <a:rPr lang="zh-CN" altLang="en-US" dirty="0" smtClean="0"/>
              <a:t>及其它事项</a:t>
            </a:r>
            <a:endParaRPr lang="zh-CN" altLang="en-US" dirty="0"/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0" hasCustomPrompt="1"/>
          </p:nvPr>
        </p:nvSpPr>
        <p:spPr>
          <a:xfrm>
            <a:off x="365400" y="747712"/>
            <a:ext cx="8413200" cy="45354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未</a:t>
            </a:r>
            <a:r>
              <a:rPr lang="en-US" altLang="zh-CN" dirty="0" smtClean="0"/>
              <a:t>KO</a:t>
            </a:r>
            <a:r>
              <a:rPr lang="zh-CN" altLang="en-US" dirty="0" smtClean="0"/>
              <a:t>项目及其它事务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3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5" y="2521841"/>
            <a:ext cx="5062305" cy="4342508"/>
          </a:xfrm>
          <a:prstGeom prst="rect">
            <a:avLst/>
          </a:prstGeom>
        </p:spPr>
      </p:pic>
      <p:pic>
        <p:nvPicPr>
          <p:cNvPr id="11" name="图片 10" descr="标准色稿-0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15315" y="449263"/>
            <a:ext cx="1626870" cy="437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5946255"/>
            <a:ext cx="1912620" cy="628741"/>
          </a:xfrm>
          <a:prstGeom prst="rect">
            <a:avLst/>
          </a:prstGeom>
        </p:spPr>
      </p:pic>
      <p:sp>
        <p:nvSpPr>
          <p:cNvPr id="13" name="Slogan"/>
          <p:cNvSpPr>
            <a:spLocks noChangeArrowheads="1"/>
          </p:cNvSpPr>
          <p:nvPr userDrawn="1"/>
        </p:nvSpPr>
        <p:spPr bwMode="auto">
          <a:xfrm>
            <a:off x="5966225" y="449263"/>
            <a:ext cx="27491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0054A7"/>
                </a:solidFill>
                <a:latin typeface="微软雅黑" pitchFamily="34" charset="-122"/>
                <a:ea typeface="微软雅黑" pitchFamily="34" charset="-122"/>
                <a:sym typeface="微软雅黑 Light"/>
              </a:rPr>
              <a:t>To Create Colorful Life        创造精彩 引领视界</a:t>
            </a:r>
            <a:endParaRPr lang="zh-CN" altLang="zh-CN" dirty="0" smtClean="0">
              <a:solidFill>
                <a:srgbClr val="000000"/>
              </a:solidFill>
            </a:endParaRPr>
          </a:p>
        </p:txBody>
      </p:sp>
      <p:sp>
        <p:nvSpPr>
          <p:cNvPr id="14" name="Copyright"/>
          <p:cNvSpPr txBox="1"/>
          <p:nvPr userDrawn="1"/>
        </p:nvSpPr>
        <p:spPr>
          <a:xfrm>
            <a:off x="6134540" y="627370"/>
            <a:ext cx="258083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Copyright © </a:t>
            </a:r>
            <a:r>
              <a:rPr kumimoji="1" lang="en-US" altLang="zh-CN" sz="900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2017 TIANMA. </a:t>
            </a:r>
            <a:r>
              <a:rPr kumimoji="1" lang="en-US" altLang="zh-CN" sz="900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15315" y="2764789"/>
            <a:ext cx="6404957" cy="1159200"/>
          </a:xfrm>
          <a:prstGeom prst="rect">
            <a:avLst/>
          </a:prstGeom>
        </p:spPr>
        <p:txBody>
          <a:bodyPr anchor="b"/>
          <a:lstStyle>
            <a:lvl1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Calibri Light" charset="0"/>
              </a:defRPr>
            </a:lvl1pPr>
            <a:lvl2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2pPr>
            <a:lvl3pPr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3pPr>
            <a:lvl4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4pPr>
            <a:lvl5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5pPr>
            <a:lvl6pPr marL="13716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6pPr>
            <a:lvl7pPr marL="18288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7pPr>
            <a:lvl8pPr marL="22860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8pPr>
            <a:lvl9pPr marL="27432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charset="0"/>
                <a:ea typeface="宋体" pitchFamily="2" charset="-122"/>
                <a:sym typeface="Calibri Light" charset="0"/>
              </a:defRPr>
            </a:lvl9pPr>
          </a:lstStyle>
          <a:p>
            <a:pPr lvl="0"/>
            <a:r>
              <a:rPr lang="zh-CN" altLang="en-US" dirty="0" smtClean="0">
                <a:sym typeface="+mn-ea"/>
              </a:rPr>
              <a:t>激情  ・  高效  ・  共赢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97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48831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1712913"/>
            <a:ext cx="2298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ogan"/>
          <p:cNvSpPr>
            <a:spLocks noChangeArrowheads="1"/>
          </p:cNvSpPr>
          <p:nvPr userDrawn="1"/>
        </p:nvSpPr>
        <p:spPr bwMode="auto">
          <a:xfrm>
            <a:off x="5966225" y="449263"/>
            <a:ext cx="27491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 smtClean="0">
                <a:solidFill>
                  <a:srgbClr val="0054A7"/>
                </a:solidFill>
                <a:latin typeface="微软雅黑" pitchFamily="34" charset="-122"/>
                <a:ea typeface="微软雅黑" pitchFamily="34" charset="-122"/>
                <a:sym typeface="微软雅黑 Light"/>
              </a:rPr>
              <a:t>To Create Colorful Life        创造精彩 引领视界</a:t>
            </a:r>
            <a:endParaRPr lang="zh-CN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DP"/>
          <p:cNvSpPr>
            <a:spLocks noGrp="1"/>
          </p:cNvSpPr>
          <p:nvPr>
            <p:ph type="body" sz="quarter" idx="10" hasCustomPrompt="1"/>
          </p:nvPr>
        </p:nvSpPr>
        <p:spPr>
          <a:xfrm>
            <a:off x="6084888" y="3181065"/>
            <a:ext cx="2630487" cy="404614"/>
          </a:xfrm>
          <a:prstGeom prst="rect">
            <a:avLst/>
          </a:prstGeom>
        </p:spPr>
        <p:txBody>
          <a:bodyPr/>
          <a:lstStyle>
            <a:lvl1pPr algn="r">
              <a:defRPr lang="zh-CN" altLang="en-US" sz="2400" b="1" dirty="0">
                <a:solidFill>
                  <a:srgbClr val="0056A7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 Light" charset="0"/>
              </a:defRPr>
            </a:lvl1pPr>
          </a:lstStyle>
          <a:p>
            <a:pPr lvl="0"/>
            <a:r>
              <a:rPr lang="zh-CN" altLang="en-US" dirty="0" smtClean="0"/>
              <a:t>部门：</a:t>
            </a:r>
            <a:endParaRPr lang="en-US" altLang="zh-CN" dirty="0" smtClean="0"/>
          </a:p>
        </p:txBody>
      </p:sp>
      <p:sp>
        <p:nvSpPr>
          <p:cNvPr id="9" name="Name"/>
          <p:cNvSpPr>
            <a:spLocks noGrp="1"/>
          </p:cNvSpPr>
          <p:nvPr>
            <p:ph type="body" sz="quarter" idx="11" hasCustomPrompt="1"/>
          </p:nvPr>
        </p:nvSpPr>
        <p:spPr>
          <a:xfrm>
            <a:off x="6084888" y="3625472"/>
            <a:ext cx="2630487" cy="404614"/>
          </a:xfrm>
          <a:prstGeom prst="rect">
            <a:avLst/>
          </a:prstGeom>
        </p:spPr>
        <p:txBody>
          <a:bodyPr/>
          <a:lstStyle>
            <a:lvl1pPr algn="r">
              <a:defRPr lang="zh-CN" altLang="en-US" sz="2400" b="1" dirty="0">
                <a:solidFill>
                  <a:srgbClr val="0056A7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 Light" charset="0"/>
              </a:defRPr>
            </a:lvl1pPr>
          </a:lstStyle>
          <a:p>
            <a:pPr lvl="0"/>
            <a:r>
              <a:rPr lang="zh-CN" altLang="en-US" dirty="0" smtClean="0"/>
              <a:t>姓名：</a:t>
            </a:r>
            <a:endParaRPr lang="en-US" altLang="zh-CN" dirty="0" smtClean="0"/>
          </a:p>
        </p:txBody>
      </p:sp>
      <p:sp>
        <p:nvSpPr>
          <p:cNvPr id="10" name="Time"/>
          <p:cNvSpPr>
            <a:spLocks noGrp="1"/>
          </p:cNvSpPr>
          <p:nvPr>
            <p:ph type="body" sz="quarter" idx="12" hasCustomPrompt="1"/>
          </p:nvPr>
        </p:nvSpPr>
        <p:spPr>
          <a:xfrm>
            <a:off x="6084888" y="4069879"/>
            <a:ext cx="2630487" cy="404614"/>
          </a:xfrm>
          <a:prstGeom prst="rect">
            <a:avLst/>
          </a:prstGeom>
        </p:spPr>
        <p:txBody>
          <a:bodyPr/>
          <a:lstStyle>
            <a:lvl1pPr algn="r">
              <a:defRPr lang="zh-CN" altLang="en-US" sz="2400" b="1" dirty="0">
                <a:solidFill>
                  <a:srgbClr val="0056A7"/>
                </a:solidFill>
                <a:latin typeface="微软雅黑" pitchFamily="34" charset="-122"/>
                <a:ea typeface="微软雅黑" pitchFamily="34" charset="-122"/>
                <a:cs typeface="+mj-cs"/>
                <a:sym typeface="Calibri Light" charset="0"/>
              </a:defRPr>
            </a:lvl1pPr>
          </a:lstStyle>
          <a:p>
            <a:pPr lvl="0"/>
            <a:r>
              <a:rPr lang="zh-CN" altLang="en-US" dirty="0" smtClean="0"/>
              <a:t>时间：</a:t>
            </a:r>
            <a:endParaRPr lang="en-US" altLang="zh-CN" dirty="0" smtClean="0"/>
          </a:p>
        </p:txBody>
      </p:sp>
      <p:sp>
        <p:nvSpPr>
          <p:cNvPr id="12" name="Title"/>
          <p:cNvSpPr txBox="1"/>
          <p:nvPr userDrawn="1"/>
        </p:nvSpPr>
        <p:spPr>
          <a:xfrm>
            <a:off x="5724128" y="2371831"/>
            <a:ext cx="2991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 smtClean="0">
                <a:solidFill>
                  <a:srgbClr val="0056A7"/>
                </a:solidFill>
                <a:latin typeface="微软雅黑" pitchFamily="34" charset="-122"/>
                <a:ea typeface="微软雅黑" pitchFamily="34" charset="-122"/>
              </a:rPr>
              <a:t>周工作报告</a:t>
            </a:r>
            <a:endParaRPr lang="zh-CN" altLang="en-US" sz="4400" dirty="0"/>
          </a:p>
        </p:txBody>
      </p:sp>
      <p:pic>
        <p:nvPicPr>
          <p:cNvPr id="13" name="WARNI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942013"/>
            <a:ext cx="1911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pyright"/>
          <p:cNvSpPr txBox="1"/>
          <p:nvPr userDrawn="1"/>
        </p:nvSpPr>
        <p:spPr>
          <a:xfrm>
            <a:off x="6134540" y="627370"/>
            <a:ext cx="258083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Copyright © </a:t>
            </a:r>
            <a:r>
              <a:rPr kumimoji="1" lang="en-US" altLang="zh-CN" sz="900" dirty="0" smtClean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2017 TIANMA. </a:t>
            </a:r>
            <a:r>
              <a:rPr kumimoji="1" lang="en-US" altLang="zh-CN" sz="900" dirty="0">
                <a:solidFill>
                  <a:srgbClr val="0054A7"/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15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408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8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72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2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7" r:id="rId13"/>
    <p:sldLayoutId id="2147483706" r:id="rId14"/>
    <p:sldLayoutId id="2147483704" r:id="rId15"/>
    <p:sldLayoutId id="2147483705" r:id="rId16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RD-EE-2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林昊波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2019-01-17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3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GC1_5.65</a:t>
            </a:r>
            <a:endParaRPr lang="zh-CN" altLang="en-US" dirty="0"/>
          </a:p>
        </p:txBody>
      </p:sp>
      <p:graphicFrame>
        <p:nvGraphicFramePr>
          <p:cNvPr id="27" name="SmartArt 占位符 26"/>
          <p:cNvGraphicFramePr>
            <a:graphicFrameLocks noGrp="1"/>
          </p:cNvGraphicFramePr>
          <p:nvPr>
            <p:ph type="dgm" sz="quarter" idx="12"/>
            <p:extLst>
              <p:ext uri="{D42A27DB-BD31-4B8C-83A1-F6EECF244321}">
                <p14:modId xmlns:p14="http://schemas.microsoft.com/office/powerpoint/2010/main" val="3054572548"/>
              </p:ext>
            </p:extLst>
          </p:nvPr>
        </p:nvGraphicFramePr>
        <p:xfrm>
          <a:off x="366713" y="2520950"/>
          <a:ext cx="8412162" cy="160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文本占位符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林昊波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1600" dirty="0"/>
              <a:t>TL057FDXP03</a:t>
            </a:r>
            <a:endParaRPr lang="zh-CN" altLang="en-US" sz="1600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/>
              <a:t>NMOS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1600" dirty="0" smtClean="0"/>
              <a:t>仁宝代工卡特</a:t>
            </a:r>
            <a:endParaRPr lang="zh-CN" altLang="en-US" sz="1600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ILI7807D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z="1600" dirty="0" smtClean="0"/>
              <a:t>VGH:10V VGL</a:t>
            </a:r>
            <a:r>
              <a:rPr lang="en-US" altLang="zh-CN" sz="1600" dirty="0"/>
              <a:t>:-</a:t>
            </a:r>
            <a:r>
              <a:rPr lang="en-US" altLang="zh-CN" sz="1600" dirty="0" smtClean="0"/>
              <a:t>7V</a:t>
            </a:r>
            <a:endParaRPr lang="en-US" altLang="zh-CN" sz="1600" dirty="0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1080</a:t>
            </a:r>
            <a:r>
              <a:rPr lang="zh-CN" altLang="en-US" dirty="0" smtClean="0"/>
              <a:t>*</a:t>
            </a:r>
            <a:r>
              <a:rPr lang="en-US" altLang="zh-CN" dirty="0" smtClean="0"/>
              <a:t>2160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评估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评估中</a:t>
            </a:r>
            <a:endParaRPr lang="en-US" altLang="zh-CN" dirty="0" smtClean="0"/>
          </a:p>
          <a:p>
            <a:r>
              <a:rPr lang="en-US" altLang="zh-CN" dirty="0" smtClean="0"/>
              <a:t>MIPI PIN</a:t>
            </a:r>
            <a:r>
              <a:rPr lang="zh-CN" altLang="en-US" dirty="0" smtClean="0"/>
              <a:t>定义等待客户反馈修改结果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82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360" y="188640"/>
            <a:ext cx="6293872" cy="407035"/>
          </a:xfrm>
        </p:spPr>
        <p:txBody>
          <a:bodyPr/>
          <a:lstStyle/>
          <a:p>
            <a:r>
              <a:rPr lang="en-US" altLang="zh-CN" dirty="0" smtClean="0"/>
              <a:t>GC1_5.65-EMI</a:t>
            </a:r>
            <a:r>
              <a:rPr lang="zh-CN" altLang="en-US" dirty="0" smtClean="0"/>
              <a:t>近场测试</a:t>
            </a:r>
            <a:r>
              <a:rPr lang="en-US" altLang="zh-CN" dirty="0" smtClean="0"/>
              <a:t>failed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TL057FDXP03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/>
              <a:t>100%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G5.5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EMI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 smtClean="0"/>
              <a:t>备注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 smtClean="0"/>
              <a:t>5pcs/5pcs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 smtClean="0"/>
              <a:t>2019-01-17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 smtClean="0"/>
              <a:t>GA1_5.65  CG1</a:t>
            </a:r>
            <a:r>
              <a:rPr lang="en-US" altLang="zh-CN" dirty="0" smtClean="0"/>
              <a:t>——6.9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 smtClean="0"/>
              <a:t>GA1_5.65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zh-CN" altLang="en-US" dirty="0"/>
              <a:t>同问题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CN" altLang="en-US" dirty="0" smtClean="0"/>
              <a:t>通产线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 smtClean="0"/>
              <a:t>EMI@ILI7807D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zh-CN" altLang="en-US" dirty="0"/>
              <a:t>同</a:t>
            </a:r>
            <a:r>
              <a:rPr lang="zh-CN" altLang="en-US" dirty="0" smtClean="0"/>
              <a:t>产线问题点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zh-CN" altLang="en-US" dirty="0" smtClean="0"/>
              <a:t>同玻璃问题点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zh-CN" altLang="en-US" dirty="0" smtClean="0"/>
              <a:t>同类型问题点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69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占位符 14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3465239"/>
              </p:ext>
            </p:extLst>
          </p:nvPr>
        </p:nvGraphicFramePr>
        <p:xfrm>
          <a:off x="365125" y="747713"/>
          <a:ext cx="8413750" cy="5129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55"/>
                <a:gridCol w="7087195"/>
              </a:tblGrid>
              <a:tr h="569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RFQ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状态更新</a:t>
                      </a:r>
                      <a:endParaRPr lang="zh-CN" altLang="en-US" sz="1050" dirty="0"/>
                    </a:p>
                  </a:txBody>
                  <a:tcPr anchor="ctr"/>
                </a:tc>
              </a:tr>
              <a:tr h="569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 smtClean="0"/>
                        <a:t>高帧率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高帧频刷新：现有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TED IC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搭配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HD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产品实现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90HZ or120HZ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评估：</a:t>
                      </a:r>
                      <a:endParaRPr lang="en-US" altLang="zh-CN" sz="105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Novatek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回复不可行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Focal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回复可支持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90HZ </a:t>
                      </a:r>
                      <a:r>
                        <a:rPr lang="en-US" altLang="zh-CN" sz="105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longV</a:t>
                      </a:r>
                      <a:endParaRPr lang="en-US" altLang="zh-CN" sz="105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TD4320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回复可以支持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90HZ, 120HZ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进一步评估中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5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Himax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可支持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120HZ;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7.59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评估四家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针对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CMOS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双边驱动做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 </a:t>
                      </a:r>
                      <a:r>
                        <a:rPr lang="en-US" altLang="zh-CN" sz="1050" b="0" kern="12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loading&amp;TP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loading 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仿真评估可行性</a:t>
                      </a:r>
                      <a:r>
                        <a:rPr lang="en-US" altLang="zh-CN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050" b="0" kern="1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目前数据已经给到各家厂商，待回复结果</a:t>
                      </a:r>
                      <a:endParaRPr lang="en-US" altLang="zh-CN" sz="1050" b="0" kern="12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其它事项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状态更新</a:t>
                      </a:r>
                      <a:endParaRPr lang="zh-CN" altLang="en-US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569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--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--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5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7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098"/>
      </a:accent1>
      <a:accent2>
        <a:srgbClr val="E5005A"/>
      </a:accent2>
      <a:accent3>
        <a:srgbClr val="FFFFFF"/>
      </a:accent3>
      <a:accent4>
        <a:srgbClr val="000000"/>
      </a:accent4>
      <a:accent5>
        <a:srgbClr val="AAAFCA"/>
      </a:accent5>
      <a:accent6>
        <a:srgbClr val="CF0051"/>
      </a:accent6>
      <a:hlink>
        <a:srgbClr val="004098"/>
      </a:hlink>
      <a:folHlink>
        <a:srgbClr val="538135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183</Words>
  <Application>Microsoft Office PowerPoint</Application>
  <PresentationFormat>全屏显示(4:3)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5_Office 主题</vt:lpstr>
      <vt:lpstr>PowerPoint 演示文稿</vt:lpstr>
      <vt:lpstr>GC1_5.65</vt:lpstr>
      <vt:lpstr>GC1_5.65-EMI近场测试failed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周工作报告</dc:title>
  <dc:creator>LinHaoBo林昊波</dc:creator>
  <cp:lastModifiedBy>LinHaoBo林昊波</cp:lastModifiedBy>
  <cp:revision>242</cp:revision>
  <dcterms:created xsi:type="dcterms:W3CDTF">2019-01-17T00:28:59Z</dcterms:created>
  <dcterms:modified xsi:type="dcterms:W3CDTF">2019-01-17T15:58:34Z</dcterms:modified>
</cp:coreProperties>
</file>